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5" r:id="rId3"/>
    <p:sldMasterId id="2147483687" r:id="rId4"/>
    <p:sldMasterId id="2147483699" r:id="rId5"/>
    <p:sldMasterId id="2147483711" r:id="rId6"/>
    <p:sldMasterId id="2147483724" r:id="rId7"/>
    <p:sldMasterId id="2147483736" r:id="rId8"/>
  </p:sldMasterIdLst>
  <p:notesMasterIdLst>
    <p:notesMasterId r:id="rId113"/>
  </p:notesMasterIdLst>
  <p:sldIdLst>
    <p:sldId id="439" r:id="rId9"/>
    <p:sldId id="317" r:id="rId10"/>
    <p:sldId id="395" r:id="rId11"/>
    <p:sldId id="440" r:id="rId12"/>
    <p:sldId id="282" r:id="rId13"/>
    <p:sldId id="553" r:id="rId14"/>
    <p:sldId id="554" r:id="rId15"/>
    <p:sldId id="278" r:id="rId16"/>
    <p:sldId id="270" r:id="rId17"/>
    <p:sldId id="271" r:id="rId18"/>
    <p:sldId id="555" r:id="rId19"/>
    <p:sldId id="272" r:id="rId20"/>
    <p:sldId id="273" r:id="rId21"/>
    <p:sldId id="556" r:id="rId22"/>
    <p:sldId id="274" r:id="rId23"/>
    <p:sldId id="557" r:id="rId24"/>
    <p:sldId id="275" r:id="rId25"/>
    <p:sldId id="558" r:id="rId26"/>
    <p:sldId id="559" r:id="rId27"/>
    <p:sldId id="280" r:id="rId28"/>
    <p:sldId id="3216" r:id="rId29"/>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3217" r:id="rId43"/>
    <p:sldId id="534" r:id="rId44"/>
    <p:sldId id="3218" r:id="rId45"/>
    <p:sldId id="3219" r:id="rId46"/>
    <p:sldId id="3220" r:id="rId47"/>
    <p:sldId id="3221" r:id="rId48"/>
    <p:sldId id="3222" r:id="rId49"/>
    <p:sldId id="3223" r:id="rId50"/>
    <p:sldId id="3224" r:id="rId51"/>
    <p:sldId id="3225" r:id="rId52"/>
    <p:sldId id="3226" r:id="rId53"/>
    <p:sldId id="3227" r:id="rId54"/>
    <p:sldId id="3228" r:id="rId55"/>
    <p:sldId id="269" r:id="rId56"/>
    <p:sldId id="3229" r:id="rId57"/>
    <p:sldId id="3230" r:id="rId58"/>
    <p:sldId id="3231" r:id="rId59"/>
    <p:sldId id="3232" r:id="rId60"/>
    <p:sldId id="3233" r:id="rId61"/>
    <p:sldId id="3234" r:id="rId62"/>
    <p:sldId id="276" r:id="rId63"/>
    <p:sldId id="277" r:id="rId64"/>
    <p:sldId id="3235" r:id="rId65"/>
    <p:sldId id="279" r:id="rId66"/>
    <p:sldId id="3236" r:id="rId67"/>
    <p:sldId id="281" r:id="rId68"/>
    <p:sldId id="3237" r:id="rId69"/>
    <p:sldId id="532" r:id="rId70"/>
    <p:sldId id="3239" r:id="rId71"/>
    <p:sldId id="3240" r:id="rId72"/>
    <p:sldId id="3241" r:id="rId73"/>
    <p:sldId id="3242" r:id="rId74"/>
    <p:sldId id="3243" r:id="rId75"/>
    <p:sldId id="3244" r:id="rId76"/>
    <p:sldId id="3245" r:id="rId77"/>
    <p:sldId id="3246" r:id="rId78"/>
    <p:sldId id="3247" r:id="rId79"/>
    <p:sldId id="3248" r:id="rId80"/>
    <p:sldId id="3249" r:id="rId81"/>
    <p:sldId id="3250" r:id="rId82"/>
    <p:sldId id="3251" r:id="rId83"/>
    <p:sldId id="3252" r:id="rId84"/>
    <p:sldId id="3253" r:id="rId85"/>
    <p:sldId id="3254" r:id="rId86"/>
    <p:sldId id="3255" r:id="rId87"/>
    <p:sldId id="546" r:id="rId88"/>
    <p:sldId id="3256" r:id="rId89"/>
    <p:sldId id="289" r:id="rId90"/>
    <p:sldId id="3257" r:id="rId91"/>
    <p:sldId id="3258" r:id="rId92"/>
    <p:sldId id="3259" r:id="rId93"/>
    <p:sldId id="3260" r:id="rId94"/>
    <p:sldId id="3261" r:id="rId95"/>
    <p:sldId id="3262" r:id="rId96"/>
    <p:sldId id="3263" r:id="rId97"/>
    <p:sldId id="3264" r:id="rId98"/>
    <p:sldId id="3265" r:id="rId99"/>
    <p:sldId id="3266" r:id="rId100"/>
    <p:sldId id="3267" r:id="rId101"/>
    <p:sldId id="3268" r:id="rId102"/>
    <p:sldId id="283" r:id="rId103"/>
    <p:sldId id="284" r:id="rId104"/>
    <p:sldId id="285" r:id="rId105"/>
    <p:sldId id="286" r:id="rId106"/>
    <p:sldId id="287" r:id="rId107"/>
    <p:sldId id="3269" r:id="rId108"/>
    <p:sldId id="3270" r:id="rId109"/>
    <p:sldId id="290" r:id="rId110"/>
    <p:sldId id="3271" r:id="rId111"/>
    <p:sldId id="3272" r:id="rId112"/>
  </p:sldIdLst>
  <p:sldSz cx="12192000" cy="6858000"/>
  <p:notesSz cx="6858000" cy="9144000"/>
  <p:embeddedFontLst>
    <p:embeddedFont>
      <p:font typeface="Garamond" panose="02020404030301010803" pitchFamily="18" charset="0"/>
      <p:regular r:id="rId114"/>
      <p:bold r:id="rId115"/>
      <p:italic r:id="rId116"/>
    </p:embeddedFont>
    <p:embeddedFont>
      <p:font typeface="HP001 4 hàng" panose="020B0603050302020204" pitchFamily="34" charset="0"/>
      <p:regular r:id="rId117"/>
      <p:bold r:id="rId118"/>
    </p:embeddedFont>
    <p:embeddedFont>
      <p:font typeface="Cambria Math" panose="02040503050406030204" pitchFamily="18" charset="0"/>
      <p:regular r:id="rId119"/>
    </p:embeddedFont>
    <p:embeddedFont>
      <p:font typeface="Comic Sans MS" panose="030F0702030302020204" pitchFamily="66" charset="0"/>
      <p:regular r:id="rId120"/>
      <p:bold r:id="rId121"/>
      <p:italic r:id="rId122"/>
      <p:boldItalic r:id="rId123"/>
    </p:embeddedFont>
    <p:embeddedFont>
      <p:font typeface="Arima Madurai Black" panose="020B0604020202020204" charset="0"/>
      <p:bold r:id="rId124"/>
    </p:embeddedFont>
    <p:embeddedFont>
      <p:font typeface="Century Schoolbook" panose="02040604050505020304" pitchFamily="18" charset="0"/>
      <p:regular r:id="rId125"/>
      <p:bold r:id="rId126"/>
      <p:italic r:id="rId127"/>
      <p:boldItalic r:id="rId128"/>
    </p:embeddedFont>
    <p:embeddedFont>
      <p:font typeface="Pacifico" panose="020B0604020202020204" charset="0"/>
      <p:regular r:id="rId129"/>
    </p:embeddedFont>
    <p:embeddedFont>
      <p:font typeface="Calibri" panose="020F0502020204030204" pitchFamily="34" charset="0"/>
      <p:regular r:id="rId130"/>
      <p:bold r:id="rId131"/>
      <p:italic r:id="rId132"/>
      <p:boldItalic r:id="rId133"/>
    </p:embeddedFont>
    <p:embeddedFont>
      <p:font typeface="Microsoft YaHei" panose="020B0503020204020204" pitchFamily="34" charset="-122"/>
      <p:regular r:id="rId134"/>
      <p:bold r:id="rId135"/>
    </p:embeddedFont>
    <p:embeddedFont>
      <p:font typeface="Arima Madurai" panose="020B0604020202020204" charset="0"/>
      <p:regular r:id="rId136"/>
      <p:bold r:id="rId137"/>
    </p:embeddedFont>
    <p:embeddedFont>
      <p:font typeface="Microsoft YaHei" panose="020B0503020204020204" pitchFamily="34" charset="-122"/>
      <p:regular r:id="rId134"/>
      <p:bold r:id="rId135"/>
    </p:embeddedFont>
    <p:embeddedFont>
      <p:font typeface="Constantia" panose="02030602050306030303" pitchFamily="18" charset="0"/>
      <p:regular r:id="rId138"/>
      <p:bold r:id="rId139"/>
      <p:italic r:id="rId140"/>
      <p:boldItalic r:id="rId141"/>
    </p:embeddedFont>
    <p:embeddedFont>
      <p:font typeface="VNI-Times" panose="020B0604020202020204"/>
      <p:regular r:id="rId142"/>
      <p:bold r:id="rId143"/>
      <p:italic r:id="rId144"/>
      <p:boldItalic r:id="rId145"/>
    </p:embeddedFont>
    <p:embeddedFont>
      <p:font typeface="DengXian" panose="020B0604020202020204" charset="-122"/>
      <p:regular r:id="rId146"/>
      <p:bold r:id="rId147"/>
    </p:embeddedFont>
    <p:embeddedFont>
      <p:font typeface=".VnTime" panose="020B7200000000000000"/>
      <p:regular r:id="rId148"/>
      <p:bold r:id="rId149"/>
      <p:italic r:id="rId150"/>
      <p:boldItalic r:id="rId151"/>
    </p:embeddedFont>
    <p:embeddedFont>
      <p:font typeface="Wingdings 2" panose="05020102010507070707" pitchFamily="18" charset="2"/>
      <p:regular r:id="rId1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3" roundtripDataSignature="AMtx7miQ0ZuzA01TfE+8DcWoKW4usaY34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94831-EEE5-4673-BFF2-2557D801A2AA}">
  <a:tblStyle styleId="{6F094831-EEE5-4673-BFF2-2557D801A2A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4.fntdata"/><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font" Target="fonts/font25.fnt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font" Target="fonts/font15.fntdata"/><Relationship Id="rId149" Type="http://schemas.openxmlformats.org/officeDocument/2006/relationships/font" Target="fonts/font36.fntdata"/><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font" Target="fonts/font5.fntdata"/><Relationship Id="rId139" Type="http://schemas.openxmlformats.org/officeDocument/2006/relationships/font" Target="fonts/font26.fntdata"/><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font" Target="fonts/font37.fntdata"/><Relationship Id="rId155" Type="http://schemas.openxmlformats.org/officeDocument/2006/relationships/viewProps" Target="view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font" Target="fonts/font11.fntdata"/><Relationship Id="rId129" Type="http://schemas.openxmlformats.org/officeDocument/2006/relationships/font" Target="fonts/font16.fntdata"/><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font" Target="fonts/font27.fntdata"/><Relationship Id="rId145"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font" Target="fonts/font1.fntdata"/><Relationship Id="rId119" Type="http://schemas.openxmlformats.org/officeDocument/2006/relationships/font" Target="fonts/font6.fntdata"/><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font" Target="fonts/font17.fntdata"/><Relationship Id="rId135" Type="http://schemas.openxmlformats.org/officeDocument/2006/relationships/font" Target="fonts/font22.fntdata"/><Relationship Id="rId151" Type="http://schemas.openxmlformats.org/officeDocument/2006/relationships/font" Target="fonts/font38.fntdata"/><Relationship Id="rId156"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font" Target="fonts/font7.fntdata"/><Relationship Id="rId125" Type="http://schemas.openxmlformats.org/officeDocument/2006/relationships/font" Target="fonts/font12.fntdata"/><Relationship Id="rId141" Type="http://schemas.openxmlformats.org/officeDocument/2006/relationships/font" Target="fonts/font28.fntdata"/><Relationship Id="rId146" Type="http://schemas.openxmlformats.org/officeDocument/2006/relationships/font" Target="fonts/font33.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font" Target="fonts/font2.fntdata"/><Relationship Id="rId131" Type="http://schemas.openxmlformats.org/officeDocument/2006/relationships/font" Target="fonts/font18.fntdata"/><Relationship Id="rId136" Type="http://schemas.openxmlformats.org/officeDocument/2006/relationships/font" Target="fonts/font23.fntdata"/><Relationship Id="rId157" Type="http://schemas.openxmlformats.org/officeDocument/2006/relationships/tableStyles" Target="tableStyle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font" Target="fonts/font39.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font" Target="fonts/font13.fntdata"/><Relationship Id="rId147" Type="http://schemas.openxmlformats.org/officeDocument/2006/relationships/font" Target="fonts/font34.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font" Target="fonts/font8.fntdata"/><Relationship Id="rId142" Type="http://schemas.openxmlformats.org/officeDocument/2006/relationships/font" Target="fonts/font29.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font" Target="fonts/font3.fntdata"/><Relationship Id="rId137" Type="http://schemas.openxmlformats.org/officeDocument/2006/relationships/font" Target="fonts/font24.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font" Target="fonts/font19.fntdata"/><Relationship Id="rId153" Type="http://customschemas.google.com/relationships/presentationmetadata" Target="meta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font" Target="fonts/font14.fntdata"/><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font" Target="fonts/font9.fntdata"/><Relationship Id="rId143" Type="http://schemas.openxmlformats.org/officeDocument/2006/relationships/font" Target="fonts/font30.fntdata"/><Relationship Id="rId148" Type="http://schemas.openxmlformats.org/officeDocument/2006/relationships/font" Target="fonts/font35.fntdata"/><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font" Target="fonts/font20.fntdata"/><Relationship Id="rId154" Type="http://schemas.openxmlformats.org/officeDocument/2006/relationships/presProps" Target="pres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font" Target="fonts/font10.fntdata"/><Relationship Id="rId144" Type="http://schemas.openxmlformats.org/officeDocument/2006/relationships/font" Target="fonts/font31.fntdata"/><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notesMaster" Target="notesMasters/notesMaster1.xml"/><Relationship Id="rId134" Type="http://schemas.openxmlformats.org/officeDocument/2006/relationships/font" Target="fonts/font2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88601-3B9D-4E0C-B898-6919C3848A03}"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24393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0A44A-32D8-4BCF-9055-A55B0A68BE1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82873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C263EE-DA0C-4039-AF39-AD699113C805}"/>
              </a:ext>
            </a:extLst>
          </p:cNvPr>
          <p:cNvSpPr>
            <a:spLocks noGrp="1"/>
          </p:cNvSpPr>
          <p:nvPr>
            <p:ph type="dt" sz="half" idx="10"/>
          </p:nvPr>
        </p:nvSpPr>
        <p:spPr/>
        <p:txBody>
          <a:bodyPr/>
          <a:lstStyle>
            <a:lvl1pPr>
              <a:defRPr/>
            </a:lvl1pPr>
          </a:lstStyle>
          <a:p>
            <a:pPr>
              <a:defRPr/>
            </a:pPr>
            <a:fld id="{BA95F6DE-D173-4A12-8954-FD83C6B08241}" type="datetimeFigureOut">
              <a:rPr lang="en-US"/>
              <a:pPr>
                <a:defRPr/>
              </a:pPr>
              <a:t>9/16/2021</a:t>
            </a:fld>
            <a:endParaRPr lang="en-US"/>
          </a:p>
        </p:txBody>
      </p:sp>
      <p:sp>
        <p:nvSpPr>
          <p:cNvPr id="5" name="Footer Placeholder 4">
            <a:extLst>
              <a:ext uri="{FF2B5EF4-FFF2-40B4-BE49-F238E27FC236}">
                <a16:creationId xmlns:a16="http://schemas.microsoft.com/office/drawing/2014/main" id="{AE04452C-A9B4-493B-93E5-1A8E83C2E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8B15A4-637B-41F2-8484-370A1F56C16B}"/>
              </a:ext>
            </a:extLst>
          </p:cNvPr>
          <p:cNvSpPr>
            <a:spLocks noGrp="1"/>
          </p:cNvSpPr>
          <p:nvPr>
            <p:ph type="sldNum" sz="quarter" idx="12"/>
          </p:nvPr>
        </p:nvSpPr>
        <p:spPr/>
        <p:txBody>
          <a:bodyPr/>
          <a:lstStyle>
            <a:lvl1pPr>
              <a:defRPr/>
            </a:lvl1pPr>
          </a:lstStyle>
          <a:p>
            <a:pPr>
              <a:defRPr/>
            </a:pPr>
            <a:fld id="{CA230C43-B6C9-4C0C-AD99-BB14A7949FAB}" type="slidenum">
              <a:rPr lang="en-US" altLang="en-US"/>
              <a:pPr>
                <a:defRPr/>
              </a:pPr>
              <a:t>‹#›</a:t>
            </a:fld>
            <a:endParaRPr lang="en-US" altLang="en-US"/>
          </a:p>
        </p:txBody>
      </p:sp>
    </p:spTree>
    <p:extLst>
      <p:ext uri="{BB962C8B-B14F-4D97-AF65-F5344CB8AC3E}">
        <p14:creationId xmlns:p14="http://schemas.microsoft.com/office/powerpoint/2010/main" val="77262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0964D-5C9E-4CB8-88CB-F160F7D5B37D}"/>
              </a:ext>
            </a:extLst>
          </p:cNvPr>
          <p:cNvSpPr>
            <a:spLocks noGrp="1"/>
          </p:cNvSpPr>
          <p:nvPr>
            <p:ph type="dt" sz="half" idx="10"/>
          </p:nvPr>
        </p:nvSpPr>
        <p:spPr/>
        <p:txBody>
          <a:bodyPr/>
          <a:lstStyle>
            <a:lvl1pPr>
              <a:defRPr/>
            </a:lvl1pPr>
          </a:lstStyle>
          <a:p>
            <a:pPr>
              <a:defRPr/>
            </a:pPr>
            <a:fld id="{52768004-DFEB-4C00-879C-E897CD6AC394}" type="datetimeFigureOut">
              <a:rPr lang="en-US"/>
              <a:pPr>
                <a:defRPr/>
              </a:pPr>
              <a:t>9/16/2021</a:t>
            </a:fld>
            <a:endParaRPr lang="en-US"/>
          </a:p>
        </p:txBody>
      </p:sp>
      <p:sp>
        <p:nvSpPr>
          <p:cNvPr id="5" name="Footer Placeholder 4">
            <a:extLst>
              <a:ext uri="{FF2B5EF4-FFF2-40B4-BE49-F238E27FC236}">
                <a16:creationId xmlns:a16="http://schemas.microsoft.com/office/drawing/2014/main" id="{0C4091C7-7EA0-4144-8D57-1C0D0AF341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5101DC-E415-49A1-81ED-1C3E3A0993E2}"/>
              </a:ext>
            </a:extLst>
          </p:cNvPr>
          <p:cNvSpPr>
            <a:spLocks noGrp="1"/>
          </p:cNvSpPr>
          <p:nvPr>
            <p:ph type="sldNum" sz="quarter" idx="12"/>
          </p:nvPr>
        </p:nvSpPr>
        <p:spPr/>
        <p:txBody>
          <a:bodyPr/>
          <a:lstStyle>
            <a:lvl1pPr>
              <a:defRPr/>
            </a:lvl1pPr>
          </a:lstStyle>
          <a:p>
            <a:pPr>
              <a:defRPr/>
            </a:pPr>
            <a:fld id="{59CEE44A-2032-4244-BF8E-2EF484323A49}" type="slidenum">
              <a:rPr lang="en-US" altLang="en-US"/>
              <a:pPr>
                <a:defRPr/>
              </a:pPr>
              <a:t>‹#›</a:t>
            </a:fld>
            <a:endParaRPr lang="en-US" altLang="en-US"/>
          </a:p>
        </p:txBody>
      </p:sp>
    </p:spTree>
    <p:extLst>
      <p:ext uri="{BB962C8B-B14F-4D97-AF65-F5344CB8AC3E}">
        <p14:creationId xmlns:p14="http://schemas.microsoft.com/office/powerpoint/2010/main" val="1295682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DE03E-4440-48A7-B124-97E2DFC4B511}"/>
              </a:ext>
            </a:extLst>
          </p:cNvPr>
          <p:cNvSpPr>
            <a:spLocks noGrp="1"/>
          </p:cNvSpPr>
          <p:nvPr>
            <p:ph type="dt" sz="half" idx="10"/>
          </p:nvPr>
        </p:nvSpPr>
        <p:spPr/>
        <p:txBody>
          <a:bodyPr/>
          <a:lstStyle>
            <a:lvl1pPr>
              <a:defRPr/>
            </a:lvl1pPr>
          </a:lstStyle>
          <a:p>
            <a:pPr>
              <a:defRPr/>
            </a:pPr>
            <a:fld id="{5611D539-1488-44B4-A0DB-E626D1ED34A7}" type="datetimeFigureOut">
              <a:rPr lang="en-US"/>
              <a:pPr>
                <a:defRPr/>
              </a:pPr>
              <a:t>9/16/2021</a:t>
            </a:fld>
            <a:endParaRPr lang="en-US"/>
          </a:p>
        </p:txBody>
      </p:sp>
      <p:sp>
        <p:nvSpPr>
          <p:cNvPr id="5" name="Footer Placeholder 4">
            <a:extLst>
              <a:ext uri="{FF2B5EF4-FFF2-40B4-BE49-F238E27FC236}">
                <a16:creationId xmlns:a16="http://schemas.microsoft.com/office/drawing/2014/main" id="{A2CF3904-927F-4B99-89AD-3F24CDBB1E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89F682-536F-4C88-AD88-41E97FBAA475}"/>
              </a:ext>
            </a:extLst>
          </p:cNvPr>
          <p:cNvSpPr>
            <a:spLocks noGrp="1"/>
          </p:cNvSpPr>
          <p:nvPr>
            <p:ph type="sldNum" sz="quarter" idx="12"/>
          </p:nvPr>
        </p:nvSpPr>
        <p:spPr/>
        <p:txBody>
          <a:bodyPr/>
          <a:lstStyle>
            <a:lvl1pPr>
              <a:defRPr/>
            </a:lvl1pPr>
          </a:lstStyle>
          <a:p>
            <a:pPr>
              <a:defRPr/>
            </a:pPr>
            <a:fld id="{BFDEF613-1160-40D7-8BD5-35C2605957D1}" type="slidenum">
              <a:rPr lang="en-US" altLang="en-US"/>
              <a:pPr>
                <a:defRPr/>
              </a:pPr>
              <a:t>‹#›</a:t>
            </a:fld>
            <a:endParaRPr lang="en-US" altLang="en-US"/>
          </a:p>
        </p:txBody>
      </p:sp>
    </p:spTree>
    <p:extLst>
      <p:ext uri="{BB962C8B-B14F-4D97-AF65-F5344CB8AC3E}">
        <p14:creationId xmlns:p14="http://schemas.microsoft.com/office/powerpoint/2010/main" val="3016235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295962-66E8-49AB-872E-177283D43328}"/>
              </a:ext>
            </a:extLst>
          </p:cNvPr>
          <p:cNvSpPr>
            <a:spLocks noGrp="1"/>
          </p:cNvSpPr>
          <p:nvPr>
            <p:ph type="dt" sz="half" idx="10"/>
          </p:nvPr>
        </p:nvSpPr>
        <p:spPr/>
        <p:txBody>
          <a:bodyPr/>
          <a:lstStyle>
            <a:lvl1pPr>
              <a:defRPr/>
            </a:lvl1pPr>
          </a:lstStyle>
          <a:p>
            <a:pPr>
              <a:defRPr/>
            </a:pPr>
            <a:fld id="{1574489E-1907-48AD-B076-902F8BF6744B}" type="datetimeFigureOut">
              <a:rPr lang="en-US"/>
              <a:pPr>
                <a:defRPr/>
              </a:pPr>
              <a:t>9/16/2021</a:t>
            </a:fld>
            <a:endParaRPr lang="en-US"/>
          </a:p>
        </p:txBody>
      </p:sp>
      <p:sp>
        <p:nvSpPr>
          <p:cNvPr id="6" name="Footer Placeholder 4">
            <a:extLst>
              <a:ext uri="{FF2B5EF4-FFF2-40B4-BE49-F238E27FC236}">
                <a16:creationId xmlns:a16="http://schemas.microsoft.com/office/drawing/2014/main" id="{B352E73C-80E0-4263-AD56-2EEE4224D0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B51058-569C-46D0-81C0-A06E3E966FBA}"/>
              </a:ext>
            </a:extLst>
          </p:cNvPr>
          <p:cNvSpPr>
            <a:spLocks noGrp="1"/>
          </p:cNvSpPr>
          <p:nvPr>
            <p:ph type="sldNum" sz="quarter" idx="12"/>
          </p:nvPr>
        </p:nvSpPr>
        <p:spPr/>
        <p:txBody>
          <a:bodyPr/>
          <a:lstStyle>
            <a:lvl1pPr>
              <a:defRPr/>
            </a:lvl1pPr>
          </a:lstStyle>
          <a:p>
            <a:pPr>
              <a:defRPr/>
            </a:pPr>
            <a:fld id="{F5B8C9ED-350A-44CF-BB05-ED2DB46F9347}" type="slidenum">
              <a:rPr lang="en-US" altLang="en-US"/>
              <a:pPr>
                <a:defRPr/>
              </a:pPr>
              <a:t>‹#›</a:t>
            </a:fld>
            <a:endParaRPr lang="en-US" altLang="en-US"/>
          </a:p>
        </p:txBody>
      </p:sp>
    </p:spTree>
    <p:extLst>
      <p:ext uri="{BB962C8B-B14F-4D97-AF65-F5344CB8AC3E}">
        <p14:creationId xmlns:p14="http://schemas.microsoft.com/office/powerpoint/2010/main" val="3489667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B8A587A-E7BD-43EC-A538-85C1521F70E5}"/>
              </a:ext>
            </a:extLst>
          </p:cNvPr>
          <p:cNvSpPr>
            <a:spLocks noGrp="1"/>
          </p:cNvSpPr>
          <p:nvPr>
            <p:ph type="dt" sz="half" idx="10"/>
          </p:nvPr>
        </p:nvSpPr>
        <p:spPr/>
        <p:txBody>
          <a:bodyPr/>
          <a:lstStyle>
            <a:lvl1pPr>
              <a:defRPr/>
            </a:lvl1pPr>
          </a:lstStyle>
          <a:p>
            <a:pPr>
              <a:defRPr/>
            </a:pPr>
            <a:fld id="{47E1E2D9-00E2-4DAE-B73B-ACCCDA3F97A8}" type="datetimeFigureOut">
              <a:rPr lang="en-US"/>
              <a:pPr>
                <a:defRPr/>
              </a:pPr>
              <a:t>9/16/2021</a:t>
            </a:fld>
            <a:endParaRPr lang="en-US"/>
          </a:p>
        </p:txBody>
      </p:sp>
      <p:sp>
        <p:nvSpPr>
          <p:cNvPr id="8" name="Footer Placeholder 4">
            <a:extLst>
              <a:ext uri="{FF2B5EF4-FFF2-40B4-BE49-F238E27FC236}">
                <a16:creationId xmlns:a16="http://schemas.microsoft.com/office/drawing/2014/main" id="{C64D7A6A-8B49-438A-8E00-4AE612F517C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3880807-AA62-4426-B1A0-26D522470518}"/>
              </a:ext>
            </a:extLst>
          </p:cNvPr>
          <p:cNvSpPr>
            <a:spLocks noGrp="1"/>
          </p:cNvSpPr>
          <p:nvPr>
            <p:ph type="sldNum" sz="quarter" idx="12"/>
          </p:nvPr>
        </p:nvSpPr>
        <p:spPr/>
        <p:txBody>
          <a:bodyPr/>
          <a:lstStyle>
            <a:lvl1pPr>
              <a:defRPr/>
            </a:lvl1pPr>
          </a:lstStyle>
          <a:p>
            <a:pPr>
              <a:defRPr/>
            </a:pPr>
            <a:fld id="{C5D2372F-21F5-4354-8B0C-BB73E6C320BC}" type="slidenum">
              <a:rPr lang="en-US" altLang="en-US"/>
              <a:pPr>
                <a:defRPr/>
              </a:pPr>
              <a:t>‹#›</a:t>
            </a:fld>
            <a:endParaRPr lang="en-US" altLang="en-US"/>
          </a:p>
        </p:txBody>
      </p:sp>
    </p:spTree>
    <p:extLst>
      <p:ext uri="{BB962C8B-B14F-4D97-AF65-F5344CB8AC3E}">
        <p14:creationId xmlns:p14="http://schemas.microsoft.com/office/powerpoint/2010/main" val="147639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AAE4C2-B720-40D6-992F-00A28769EC83}"/>
              </a:ext>
            </a:extLst>
          </p:cNvPr>
          <p:cNvSpPr>
            <a:spLocks noGrp="1"/>
          </p:cNvSpPr>
          <p:nvPr>
            <p:ph type="dt" sz="half" idx="10"/>
          </p:nvPr>
        </p:nvSpPr>
        <p:spPr/>
        <p:txBody>
          <a:bodyPr/>
          <a:lstStyle>
            <a:lvl1pPr>
              <a:defRPr/>
            </a:lvl1pPr>
          </a:lstStyle>
          <a:p>
            <a:pPr>
              <a:defRPr/>
            </a:pPr>
            <a:fld id="{0AD70BFC-7D80-41A6-9121-3020EEEEDFB6}" type="datetimeFigureOut">
              <a:rPr lang="en-US"/>
              <a:pPr>
                <a:defRPr/>
              </a:pPr>
              <a:t>9/16/2021</a:t>
            </a:fld>
            <a:endParaRPr lang="en-US"/>
          </a:p>
        </p:txBody>
      </p:sp>
      <p:sp>
        <p:nvSpPr>
          <p:cNvPr id="4" name="Footer Placeholder 4">
            <a:extLst>
              <a:ext uri="{FF2B5EF4-FFF2-40B4-BE49-F238E27FC236}">
                <a16:creationId xmlns:a16="http://schemas.microsoft.com/office/drawing/2014/main" id="{B08E1B58-2305-4490-86A0-ED929DD48CC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64CE743-CFBA-4BA4-A0D4-45EB1884FC6D}"/>
              </a:ext>
            </a:extLst>
          </p:cNvPr>
          <p:cNvSpPr>
            <a:spLocks noGrp="1"/>
          </p:cNvSpPr>
          <p:nvPr>
            <p:ph type="sldNum" sz="quarter" idx="12"/>
          </p:nvPr>
        </p:nvSpPr>
        <p:spPr/>
        <p:txBody>
          <a:bodyPr/>
          <a:lstStyle>
            <a:lvl1pPr>
              <a:defRPr/>
            </a:lvl1pPr>
          </a:lstStyle>
          <a:p>
            <a:pPr>
              <a:defRPr/>
            </a:pPr>
            <a:fld id="{43F85167-FE9B-43D1-99DA-D16539527842}" type="slidenum">
              <a:rPr lang="en-US" altLang="en-US"/>
              <a:pPr>
                <a:defRPr/>
              </a:pPr>
              <a:t>‹#›</a:t>
            </a:fld>
            <a:endParaRPr lang="en-US" altLang="en-US"/>
          </a:p>
        </p:txBody>
      </p:sp>
    </p:spTree>
    <p:extLst>
      <p:ext uri="{BB962C8B-B14F-4D97-AF65-F5344CB8AC3E}">
        <p14:creationId xmlns:p14="http://schemas.microsoft.com/office/powerpoint/2010/main" val="456313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B65AC55-7EF0-4059-9CED-A1DF0ADD4D54}"/>
              </a:ext>
            </a:extLst>
          </p:cNvPr>
          <p:cNvSpPr>
            <a:spLocks noGrp="1"/>
          </p:cNvSpPr>
          <p:nvPr>
            <p:ph type="dt" sz="half" idx="10"/>
          </p:nvPr>
        </p:nvSpPr>
        <p:spPr/>
        <p:txBody>
          <a:bodyPr/>
          <a:lstStyle>
            <a:lvl1pPr>
              <a:defRPr/>
            </a:lvl1pPr>
          </a:lstStyle>
          <a:p>
            <a:pPr>
              <a:defRPr/>
            </a:pPr>
            <a:fld id="{6D3E06F1-A917-43B6-ABCC-D208E9791F4E}" type="datetimeFigureOut">
              <a:rPr lang="en-US"/>
              <a:pPr>
                <a:defRPr/>
              </a:pPr>
              <a:t>9/16/2021</a:t>
            </a:fld>
            <a:endParaRPr lang="en-US"/>
          </a:p>
        </p:txBody>
      </p:sp>
      <p:sp>
        <p:nvSpPr>
          <p:cNvPr id="3" name="Footer Placeholder 4">
            <a:extLst>
              <a:ext uri="{FF2B5EF4-FFF2-40B4-BE49-F238E27FC236}">
                <a16:creationId xmlns:a16="http://schemas.microsoft.com/office/drawing/2014/main" id="{B33271CB-C51D-416A-9D32-EFCA82FDA18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8E32A4E-FA51-4AF9-AE95-6D0182BA6CA3}"/>
              </a:ext>
            </a:extLst>
          </p:cNvPr>
          <p:cNvSpPr>
            <a:spLocks noGrp="1"/>
          </p:cNvSpPr>
          <p:nvPr>
            <p:ph type="sldNum" sz="quarter" idx="12"/>
          </p:nvPr>
        </p:nvSpPr>
        <p:spPr/>
        <p:txBody>
          <a:bodyPr/>
          <a:lstStyle>
            <a:lvl1pPr>
              <a:defRPr/>
            </a:lvl1pPr>
          </a:lstStyle>
          <a:p>
            <a:pPr>
              <a:defRPr/>
            </a:pPr>
            <a:fld id="{41D9DC97-7C12-4233-A41A-ACF9A76C3D3A}" type="slidenum">
              <a:rPr lang="en-US" altLang="en-US"/>
              <a:pPr>
                <a:defRPr/>
              </a:pPr>
              <a:t>‹#›</a:t>
            </a:fld>
            <a:endParaRPr lang="en-US" altLang="en-US"/>
          </a:p>
        </p:txBody>
      </p:sp>
    </p:spTree>
    <p:extLst>
      <p:ext uri="{BB962C8B-B14F-4D97-AF65-F5344CB8AC3E}">
        <p14:creationId xmlns:p14="http://schemas.microsoft.com/office/powerpoint/2010/main" val="3705435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53AD52-2894-4E09-A007-40E30E7CA0AA}"/>
              </a:ext>
            </a:extLst>
          </p:cNvPr>
          <p:cNvSpPr>
            <a:spLocks noGrp="1"/>
          </p:cNvSpPr>
          <p:nvPr>
            <p:ph type="dt" sz="half" idx="10"/>
          </p:nvPr>
        </p:nvSpPr>
        <p:spPr/>
        <p:txBody>
          <a:bodyPr/>
          <a:lstStyle>
            <a:lvl1pPr>
              <a:defRPr/>
            </a:lvl1pPr>
          </a:lstStyle>
          <a:p>
            <a:pPr>
              <a:defRPr/>
            </a:pPr>
            <a:fld id="{2481D31B-8DE7-4CF0-B23A-AD35E2CE6E29}" type="datetimeFigureOut">
              <a:rPr lang="en-US"/>
              <a:pPr>
                <a:defRPr/>
              </a:pPr>
              <a:t>9/16/2021</a:t>
            </a:fld>
            <a:endParaRPr lang="en-US"/>
          </a:p>
        </p:txBody>
      </p:sp>
      <p:sp>
        <p:nvSpPr>
          <p:cNvPr id="6" name="Footer Placeholder 4">
            <a:extLst>
              <a:ext uri="{FF2B5EF4-FFF2-40B4-BE49-F238E27FC236}">
                <a16:creationId xmlns:a16="http://schemas.microsoft.com/office/drawing/2014/main" id="{56113271-B5A5-4110-84FD-CE74082511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7C7D54-D14F-45D0-9F1B-1B2BB1B2D8EC}"/>
              </a:ext>
            </a:extLst>
          </p:cNvPr>
          <p:cNvSpPr>
            <a:spLocks noGrp="1"/>
          </p:cNvSpPr>
          <p:nvPr>
            <p:ph type="sldNum" sz="quarter" idx="12"/>
          </p:nvPr>
        </p:nvSpPr>
        <p:spPr/>
        <p:txBody>
          <a:bodyPr/>
          <a:lstStyle>
            <a:lvl1pPr>
              <a:defRPr/>
            </a:lvl1pPr>
          </a:lstStyle>
          <a:p>
            <a:pPr>
              <a:defRPr/>
            </a:pPr>
            <a:fld id="{9776B2E8-D5F5-4CA9-A607-32293FFED385}" type="slidenum">
              <a:rPr lang="en-US" altLang="en-US"/>
              <a:pPr>
                <a:defRPr/>
              </a:pPr>
              <a:t>‹#›</a:t>
            </a:fld>
            <a:endParaRPr lang="en-US" altLang="en-US"/>
          </a:p>
        </p:txBody>
      </p:sp>
    </p:spTree>
    <p:extLst>
      <p:ext uri="{BB962C8B-B14F-4D97-AF65-F5344CB8AC3E}">
        <p14:creationId xmlns:p14="http://schemas.microsoft.com/office/powerpoint/2010/main" val="412179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B8E18A3-CC2A-43E0-91D7-3CB5647D482A}"/>
              </a:ext>
            </a:extLst>
          </p:cNvPr>
          <p:cNvSpPr>
            <a:spLocks noGrp="1"/>
          </p:cNvSpPr>
          <p:nvPr>
            <p:ph type="dt" sz="half" idx="10"/>
          </p:nvPr>
        </p:nvSpPr>
        <p:spPr/>
        <p:txBody>
          <a:bodyPr/>
          <a:lstStyle>
            <a:lvl1pPr>
              <a:defRPr/>
            </a:lvl1pPr>
          </a:lstStyle>
          <a:p>
            <a:pPr>
              <a:defRPr/>
            </a:pPr>
            <a:fld id="{826475B5-B1CC-435C-9093-DDB1868A7FC4}" type="datetimeFigureOut">
              <a:rPr lang="en-US"/>
              <a:pPr>
                <a:defRPr/>
              </a:pPr>
              <a:t>9/16/2021</a:t>
            </a:fld>
            <a:endParaRPr lang="en-US"/>
          </a:p>
        </p:txBody>
      </p:sp>
      <p:sp>
        <p:nvSpPr>
          <p:cNvPr id="6" name="Footer Placeholder 4">
            <a:extLst>
              <a:ext uri="{FF2B5EF4-FFF2-40B4-BE49-F238E27FC236}">
                <a16:creationId xmlns:a16="http://schemas.microsoft.com/office/drawing/2014/main" id="{62AAD688-BAF6-4035-AB8D-5F8D4DA5C9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0A2F6B-29DC-4E81-9A8C-CB45D914B5CA}"/>
              </a:ext>
            </a:extLst>
          </p:cNvPr>
          <p:cNvSpPr>
            <a:spLocks noGrp="1"/>
          </p:cNvSpPr>
          <p:nvPr>
            <p:ph type="sldNum" sz="quarter" idx="12"/>
          </p:nvPr>
        </p:nvSpPr>
        <p:spPr/>
        <p:txBody>
          <a:bodyPr/>
          <a:lstStyle>
            <a:lvl1pPr>
              <a:defRPr/>
            </a:lvl1pPr>
          </a:lstStyle>
          <a:p>
            <a:pPr>
              <a:defRPr/>
            </a:pPr>
            <a:fld id="{83DFFBAD-8338-424F-836D-5DA4E4A05427}" type="slidenum">
              <a:rPr lang="en-US" altLang="en-US"/>
              <a:pPr>
                <a:defRPr/>
              </a:pPr>
              <a:t>‹#›</a:t>
            </a:fld>
            <a:endParaRPr lang="en-US" altLang="en-US"/>
          </a:p>
        </p:txBody>
      </p:sp>
    </p:spTree>
    <p:extLst>
      <p:ext uri="{BB962C8B-B14F-4D97-AF65-F5344CB8AC3E}">
        <p14:creationId xmlns:p14="http://schemas.microsoft.com/office/powerpoint/2010/main" val="2999187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95DB99-999C-48D2-AD7E-8FDF5AB029A5}"/>
              </a:ext>
            </a:extLst>
          </p:cNvPr>
          <p:cNvSpPr>
            <a:spLocks noGrp="1"/>
          </p:cNvSpPr>
          <p:nvPr>
            <p:ph type="dt" sz="half" idx="10"/>
          </p:nvPr>
        </p:nvSpPr>
        <p:spPr/>
        <p:txBody>
          <a:bodyPr/>
          <a:lstStyle>
            <a:lvl1pPr>
              <a:defRPr/>
            </a:lvl1pPr>
          </a:lstStyle>
          <a:p>
            <a:pPr>
              <a:defRPr/>
            </a:pPr>
            <a:fld id="{6A46C979-E92C-4BCD-BFD8-EA667F237918}" type="datetimeFigureOut">
              <a:rPr lang="en-US"/>
              <a:pPr>
                <a:defRPr/>
              </a:pPr>
              <a:t>9/16/2021</a:t>
            </a:fld>
            <a:endParaRPr lang="en-US"/>
          </a:p>
        </p:txBody>
      </p:sp>
      <p:sp>
        <p:nvSpPr>
          <p:cNvPr id="5" name="Footer Placeholder 4">
            <a:extLst>
              <a:ext uri="{FF2B5EF4-FFF2-40B4-BE49-F238E27FC236}">
                <a16:creationId xmlns:a16="http://schemas.microsoft.com/office/drawing/2014/main" id="{028D87E3-C648-4408-9EF0-BD5E72C29D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F31305-A690-4449-AF02-8F7ABCA1DAE2}"/>
              </a:ext>
            </a:extLst>
          </p:cNvPr>
          <p:cNvSpPr>
            <a:spLocks noGrp="1"/>
          </p:cNvSpPr>
          <p:nvPr>
            <p:ph type="sldNum" sz="quarter" idx="12"/>
          </p:nvPr>
        </p:nvSpPr>
        <p:spPr/>
        <p:txBody>
          <a:bodyPr/>
          <a:lstStyle>
            <a:lvl1pPr>
              <a:defRPr/>
            </a:lvl1pPr>
          </a:lstStyle>
          <a:p>
            <a:pPr>
              <a:defRPr/>
            </a:pPr>
            <a:fld id="{C50E2A82-B7E6-4B73-B732-0767E7C83640}" type="slidenum">
              <a:rPr lang="en-US" altLang="en-US"/>
              <a:pPr>
                <a:defRPr/>
              </a:pPr>
              <a:t>‹#›</a:t>
            </a:fld>
            <a:endParaRPr lang="en-US" altLang="en-US"/>
          </a:p>
        </p:txBody>
      </p:sp>
    </p:spTree>
    <p:extLst>
      <p:ext uri="{BB962C8B-B14F-4D97-AF65-F5344CB8AC3E}">
        <p14:creationId xmlns:p14="http://schemas.microsoft.com/office/powerpoint/2010/main" val="96278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19658-97FB-4790-8DDE-5D542B7929A3}"/>
              </a:ext>
            </a:extLst>
          </p:cNvPr>
          <p:cNvSpPr>
            <a:spLocks noGrp="1"/>
          </p:cNvSpPr>
          <p:nvPr>
            <p:ph type="dt" sz="half" idx="10"/>
          </p:nvPr>
        </p:nvSpPr>
        <p:spPr/>
        <p:txBody>
          <a:bodyPr/>
          <a:lstStyle>
            <a:lvl1pPr>
              <a:defRPr/>
            </a:lvl1pPr>
          </a:lstStyle>
          <a:p>
            <a:pPr>
              <a:defRPr/>
            </a:pPr>
            <a:fld id="{AEDAFB59-A7E2-4C9D-B87D-A36B58A0D748}" type="datetimeFigureOut">
              <a:rPr lang="en-US"/>
              <a:pPr>
                <a:defRPr/>
              </a:pPr>
              <a:t>9/16/2021</a:t>
            </a:fld>
            <a:endParaRPr lang="en-US"/>
          </a:p>
        </p:txBody>
      </p:sp>
      <p:sp>
        <p:nvSpPr>
          <p:cNvPr id="5" name="Footer Placeholder 4">
            <a:extLst>
              <a:ext uri="{FF2B5EF4-FFF2-40B4-BE49-F238E27FC236}">
                <a16:creationId xmlns:a16="http://schemas.microsoft.com/office/drawing/2014/main" id="{C0A97565-6A00-4637-B2BC-8B9D96854F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29D1592-1761-4D75-BA37-05FE4E9D513B}"/>
              </a:ext>
            </a:extLst>
          </p:cNvPr>
          <p:cNvSpPr>
            <a:spLocks noGrp="1"/>
          </p:cNvSpPr>
          <p:nvPr>
            <p:ph type="sldNum" sz="quarter" idx="12"/>
          </p:nvPr>
        </p:nvSpPr>
        <p:spPr/>
        <p:txBody>
          <a:bodyPr/>
          <a:lstStyle>
            <a:lvl1pPr>
              <a:defRPr/>
            </a:lvl1pPr>
          </a:lstStyle>
          <a:p>
            <a:pPr>
              <a:defRPr/>
            </a:pPr>
            <a:fld id="{A389283A-302B-4BCA-A4E6-8F99A27C8ED9}" type="slidenum">
              <a:rPr lang="en-US" altLang="en-US"/>
              <a:pPr>
                <a:defRPr/>
              </a:pPr>
              <a:t>‹#›</a:t>
            </a:fld>
            <a:endParaRPr lang="en-US" altLang="en-US"/>
          </a:p>
        </p:txBody>
      </p:sp>
    </p:spTree>
    <p:extLst>
      <p:ext uri="{BB962C8B-B14F-4D97-AF65-F5344CB8AC3E}">
        <p14:creationId xmlns:p14="http://schemas.microsoft.com/office/powerpoint/2010/main" val="1045225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5CB0093A-5063-462D-91D1-C7B6B35525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9633" y="3354388"/>
            <a:ext cx="3158067" cy="351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0">
            <a:extLst>
              <a:ext uri="{FF2B5EF4-FFF2-40B4-BE49-F238E27FC236}">
                <a16:creationId xmlns:a16="http://schemas.microsoft.com/office/drawing/2014/main" id="{51120420-B043-453D-9C88-D81ECF1632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050" y="4316413"/>
            <a:ext cx="12192001"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9">
            <a:extLst>
              <a:ext uri="{FF2B5EF4-FFF2-40B4-BE49-F238E27FC236}">
                <a16:creationId xmlns:a16="http://schemas.microsoft.com/office/drawing/2014/main" id="{682A0203-2104-4659-928B-D09CC2EB906A}"/>
              </a:ext>
            </a:extLst>
          </p:cNvPr>
          <p:cNvGrpSpPr>
            <a:grpSpLocks/>
          </p:cNvGrpSpPr>
          <p:nvPr userDrawn="1"/>
        </p:nvGrpSpPr>
        <p:grpSpPr bwMode="auto">
          <a:xfrm>
            <a:off x="-31751" y="-3175"/>
            <a:ext cx="12236451" cy="6873875"/>
            <a:chOff x="-34298" y="-3128"/>
            <a:chExt cx="12907487" cy="7249172"/>
          </a:xfrm>
        </p:grpSpPr>
        <p:grpSp>
          <p:nvGrpSpPr>
            <p:cNvPr id="5" name="组合 15">
              <a:extLst>
                <a:ext uri="{FF2B5EF4-FFF2-40B4-BE49-F238E27FC236}">
                  <a16:creationId xmlns:a16="http://schemas.microsoft.com/office/drawing/2014/main" id="{1BEA24E4-4E7F-4ABE-8A94-D45EAFB4D9E7}"/>
                </a:ext>
              </a:extLst>
            </p:cNvPr>
            <p:cNvGrpSpPr>
              <a:grpSpLocks/>
            </p:cNvGrpSpPr>
            <p:nvPr userDrawn="1"/>
          </p:nvGrpSpPr>
          <p:grpSpPr bwMode="auto">
            <a:xfrm>
              <a:off x="-34298" y="0"/>
              <a:ext cx="1868891" cy="7232650"/>
              <a:chOff x="-34298" y="0"/>
              <a:chExt cx="1868891" cy="7232650"/>
            </a:xfrm>
          </p:grpSpPr>
          <p:pic>
            <p:nvPicPr>
              <p:cNvPr id="9" name="图片 7">
                <a:extLst>
                  <a:ext uri="{FF2B5EF4-FFF2-40B4-BE49-F238E27FC236}">
                    <a16:creationId xmlns:a16="http://schemas.microsoft.com/office/drawing/2014/main" id="{F723486A-2DA6-4455-B3FA-F7076CC1CD1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834593"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4">
                <a:extLst>
                  <a:ext uri="{FF2B5EF4-FFF2-40B4-BE49-F238E27FC236}">
                    <a16:creationId xmlns:a16="http://schemas.microsoft.com/office/drawing/2014/main" id="{4ECB2044-036F-4210-A896-A84201DFAB1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298" y="2379697"/>
                <a:ext cx="1268232" cy="48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18">
              <a:extLst>
                <a:ext uri="{FF2B5EF4-FFF2-40B4-BE49-F238E27FC236}">
                  <a16:creationId xmlns:a16="http://schemas.microsoft.com/office/drawing/2014/main" id="{4C16D90F-2B6B-449F-A191-434F31F5C438}"/>
                </a:ext>
              </a:extLst>
            </p:cNvPr>
            <p:cNvGrpSpPr>
              <a:grpSpLocks/>
            </p:cNvGrpSpPr>
            <p:nvPr userDrawn="1"/>
          </p:nvGrpSpPr>
          <p:grpSpPr bwMode="auto">
            <a:xfrm>
              <a:off x="11022313" y="-3128"/>
              <a:ext cx="1850876" cy="7249172"/>
              <a:chOff x="11022313" y="-3128"/>
              <a:chExt cx="1850876" cy="7249172"/>
            </a:xfrm>
          </p:grpSpPr>
          <p:pic>
            <p:nvPicPr>
              <p:cNvPr id="7" name="图片 8">
                <a:extLst>
                  <a:ext uri="{FF2B5EF4-FFF2-40B4-BE49-F238E27FC236}">
                    <a16:creationId xmlns:a16="http://schemas.microsoft.com/office/drawing/2014/main" id="{5617D1F4-7BFB-41F7-82DF-47A1FC0609C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flipH="1">
                <a:off x="11022313" y="-3128"/>
                <a:ext cx="1834593" cy="723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7">
                <a:extLst>
                  <a:ext uri="{FF2B5EF4-FFF2-40B4-BE49-F238E27FC236}">
                    <a16:creationId xmlns:a16="http://schemas.microsoft.com/office/drawing/2014/main" id="{5144F2E1-32CB-48BC-9653-68FA166715C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434918" y="2693615"/>
                <a:ext cx="1438271" cy="45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3861319111"/>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AA4F0E24-0467-430A-8671-E7BF4058C1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900" y="12701"/>
            <a:ext cx="98213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7">
            <a:extLst>
              <a:ext uri="{FF2B5EF4-FFF2-40B4-BE49-F238E27FC236}">
                <a16:creationId xmlns:a16="http://schemas.microsoft.com/office/drawing/2014/main" id="{2A856134-C49E-472A-B10B-28EE59F372D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700" y="5772150"/>
            <a:ext cx="1219200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406617"/>
      </p:ext>
    </p:extLst>
  </p:cSld>
  <p:clrMapOvr>
    <a:masterClrMapping/>
  </p:clrMapOvr>
  <p:transition spd="slow" advClick="0"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10CDA10-A604-4DC3-A4BF-BDD7A292EEEE}"/>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234317-A0A2-44AE-9ACB-81B90F4AE88F}"/>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CA8E419A-066A-4804-9F9A-F9EBF705335F}"/>
              </a:ext>
            </a:extLst>
          </p:cNvPr>
          <p:cNvSpPr>
            <a:spLocks noGrp="1" noChangeArrowheads="1"/>
          </p:cNvSpPr>
          <p:nvPr>
            <p:ph type="sldNum" sz="quarter" idx="12"/>
          </p:nvPr>
        </p:nvSpPr>
        <p:spPr/>
        <p:txBody>
          <a:bodyPr/>
          <a:lstStyle>
            <a:lvl1pPr>
              <a:defRPr/>
            </a:lvl1pPr>
          </a:lstStyle>
          <a:p>
            <a:pPr>
              <a:defRPr/>
            </a:pPr>
            <a:fld id="{8F88DFD9-516A-4FD1-ACEB-47BBBF8C9D01}" type="slidenum">
              <a:rPr lang="en-US" altLang="en-US"/>
              <a:pPr>
                <a:defRPr/>
              </a:pPr>
              <a:t>‹#›</a:t>
            </a:fld>
            <a:endParaRPr lang="en-US" altLang="en-US"/>
          </a:p>
        </p:txBody>
      </p:sp>
    </p:spTree>
    <p:extLst>
      <p:ext uri="{BB962C8B-B14F-4D97-AF65-F5344CB8AC3E}">
        <p14:creationId xmlns:p14="http://schemas.microsoft.com/office/powerpoint/2010/main" val="1460327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25B3D2E4-DE3E-4BA9-BA35-3F9E4811DCDB}" type="slidenum">
              <a:rPr lang="en-US"/>
              <a:pPr>
                <a:defRPr/>
              </a:pPr>
              <a:t>‹#›</a:t>
            </a:fld>
            <a:endParaRPr lang="en-US"/>
          </a:p>
        </p:txBody>
      </p:sp>
    </p:spTree>
    <p:extLst>
      <p:ext uri="{BB962C8B-B14F-4D97-AF65-F5344CB8AC3E}">
        <p14:creationId xmlns:p14="http://schemas.microsoft.com/office/powerpoint/2010/main" val="256204805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E177466-ADC6-40C2-A941-F429F689194E}" type="slidenum">
              <a:rPr lang="en-US"/>
              <a:pPr>
                <a:defRPr/>
              </a:pPr>
              <a:t>‹#›</a:t>
            </a:fld>
            <a:endParaRPr lang="en-US"/>
          </a:p>
        </p:txBody>
      </p:sp>
    </p:spTree>
    <p:extLst>
      <p:ext uri="{BB962C8B-B14F-4D97-AF65-F5344CB8AC3E}">
        <p14:creationId xmlns:p14="http://schemas.microsoft.com/office/powerpoint/2010/main" val="670354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FA7924-80BE-41E7-8ABD-7444CF83421C}" type="slidenum">
              <a:rPr lang="en-US"/>
              <a:pPr>
                <a:defRPr/>
              </a:pPr>
              <a:t>‹#›</a:t>
            </a:fld>
            <a:endParaRPr lang="en-US"/>
          </a:p>
        </p:txBody>
      </p:sp>
    </p:spTree>
    <p:extLst>
      <p:ext uri="{BB962C8B-B14F-4D97-AF65-F5344CB8AC3E}">
        <p14:creationId xmlns:p14="http://schemas.microsoft.com/office/powerpoint/2010/main" val="406044790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7D7DBF5-00FF-4A8F-81F4-7C5CE120EED4}" type="slidenum">
              <a:rPr lang="en-US"/>
              <a:pPr>
                <a:defRPr/>
              </a:pPr>
              <a:t>‹#›</a:t>
            </a:fld>
            <a:endParaRPr lang="en-US"/>
          </a:p>
        </p:txBody>
      </p:sp>
    </p:spTree>
    <p:extLst>
      <p:ext uri="{BB962C8B-B14F-4D97-AF65-F5344CB8AC3E}">
        <p14:creationId xmlns:p14="http://schemas.microsoft.com/office/powerpoint/2010/main" val="3927306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ABF86593-A6E7-4DDE-A386-866F05807B86}" type="slidenum">
              <a:rPr lang="en-US"/>
              <a:pPr>
                <a:defRPr/>
              </a:pPr>
              <a:t>‹#›</a:t>
            </a:fld>
            <a:endParaRPr lang="en-US"/>
          </a:p>
        </p:txBody>
      </p:sp>
    </p:spTree>
    <p:extLst>
      <p:ext uri="{BB962C8B-B14F-4D97-AF65-F5344CB8AC3E}">
        <p14:creationId xmlns:p14="http://schemas.microsoft.com/office/powerpoint/2010/main" val="3335390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F346970-7AB6-49BF-BC00-93856FDC847C}" type="slidenum">
              <a:rPr lang="en-US"/>
              <a:pPr>
                <a:defRPr/>
              </a:pPr>
              <a:t>‹#›</a:t>
            </a:fld>
            <a:endParaRPr lang="en-US"/>
          </a:p>
        </p:txBody>
      </p:sp>
    </p:spTree>
    <p:extLst>
      <p:ext uri="{BB962C8B-B14F-4D97-AF65-F5344CB8AC3E}">
        <p14:creationId xmlns:p14="http://schemas.microsoft.com/office/powerpoint/2010/main" val="16197151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F07BBFD1-609E-4B66-81D2-36AA0DF77260}" type="slidenum">
              <a:rPr lang="en-US"/>
              <a:pPr>
                <a:defRPr/>
              </a:pPr>
              <a:t>‹#›</a:t>
            </a:fld>
            <a:endParaRPr lang="en-US"/>
          </a:p>
        </p:txBody>
      </p:sp>
    </p:spTree>
    <p:extLst>
      <p:ext uri="{BB962C8B-B14F-4D97-AF65-F5344CB8AC3E}">
        <p14:creationId xmlns:p14="http://schemas.microsoft.com/office/powerpoint/2010/main" val="2796366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6A53ADB-6535-4C3C-82C3-F3848FF82F8E}" type="slidenum">
              <a:rPr lang="en-US"/>
              <a:pPr>
                <a:defRPr/>
              </a:pPr>
              <a:t>‹#›</a:t>
            </a:fld>
            <a:endParaRPr lang="en-US"/>
          </a:p>
        </p:txBody>
      </p:sp>
    </p:spTree>
    <p:extLst>
      <p:ext uri="{BB962C8B-B14F-4D97-AF65-F5344CB8AC3E}">
        <p14:creationId xmlns:p14="http://schemas.microsoft.com/office/powerpoint/2010/main" val="1312127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14"/>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15"/>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16"/>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a:defRPr/>
            </a:pPr>
            <a:fld id="{B330B82A-6757-4C58-AAD7-DDC7C081DE7C}" type="slidenum">
              <a:rPr lang="en-US"/>
              <a:pPr>
                <a:defRPr/>
              </a:pPr>
              <a:t>‹#›</a:t>
            </a:fld>
            <a:endParaRPr lang="en-US"/>
          </a:p>
        </p:txBody>
      </p:sp>
    </p:spTree>
    <p:extLst>
      <p:ext uri="{BB962C8B-B14F-4D97-AF65-F5344CB8AC3E}">
        <p14:creationId xmlns:p14="http://schemas.microsoft.com/office/powerpoint/2010/main" val="3887382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0565DE4-06EE-4C33-9848-FAF128DE8E59}" type="slidenum">
              <a:rPr lang="en-US"/>
              <a:pPr>
                <a:defRPr/>
              </a:pPr>
              <a:t>‹#›</a:t>
            </a:fld>
            <a:endParaRPr lang="en-US"/>
          </a:p>
        </p:txBody>
      </p:sp>
    </p:spTree>
    <p:extLst>
      <p:ext uri="{BB962C8B-B14F-4D97-AF65-F5344CB8AC3E}">
        <p14:creationId xmlns:p14="http://schemas.microsoft.com/office/powerpoint/2010/main" val="197051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2F8BCBD-5703-4794-90E3-C6F40D8BAED3}" type="slidenum">
              <a:rPr lang="en-US"/>
              <a:pPr>
                <a:defRPr/>
              </a:pPr>
              <a:t>‹#›</a:t>
            </a:fld>
            <a:endParaRPr lang="en-US"/>
          </a:p>
        </p:txBody>
      </p:sp>
    </p:spTree>
    <p:extLst>
      <p:ext uri="{BB962C8B-B14F-4D97-AF65-F5344CB8AC3E}">
        <p14:creationId xmlns:p14="http://schemas.microsoft.com/office/powerpoint/2010/main" val="2858047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84660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4801363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79388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560166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
        <p:nvSpPr>
          <p:cNvPr id="11" name="TextBox 10"/>
          <p:cNvSpPr txBox="1"/>
          <p:nvPr userDrawn="1"/>
        </p:nvSpPr>
        <p:spPr>
          <a:xfrm>
            <a:off x="17807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Microsoft YaHei" panose="020B0503020204020204" pitchFamily="34" charset="-122"/>
                <a:hlinkClick r:id="rId2"/>
              </a:rPr>
              <a:t>PPT</a:t>
            </a:r>
            <a:r>
              <a:rPr lang="zh-CN" altLang="en-US" sz="100" dirty="0">
                <a:solidFill>
                  <a:prstClr val="black"/>
                </a:solidFill>
                <a:ea typeface="Microsoft YaHei" panose="020B0503020204020204" pitchFamily="34" charset="-122"/>
                <a:hlinkClick r:id="rId2"/>
              </a:rPr>
              <a:t>模板</a:t>
            </a:r>
            <a:r>
              <a:rPr lang="zh-CN" altLang="en-US" sz="100" dirty="0">
                <a:solidFill>
                  <a:prstClr val="black"/>
                </a:solidFill>
                <a:ea typeface="Microsoft YaHei" panose="020B0503020204020204" pitchFamily="34" charset="-122"/>
              </a:rPr>
              <a:t> </a:t>
            </a:r>
            <a:r>
              <a:rPr lang="en-US" altLang="zh-CN" sz="100" dirty="0">
                <a:solidFill>
                  <a:prstClr val="black"/>
                </a:solidFill>
                <a:ea typeface="Microsoft YaHei" panose="020B0503020204020204" pitchFamily="34" charset="-122"/>
              </a:rPr>
              <a:t>http://www.1ppt.com/moban/</a:t>
            </a:r>
            <a:r>
              <a:rPr lang="zh-CN" altLang="en-US" sz="100" dirty="0">
                <a:solidFill>
                  <a:prstClr val="black"/>
                </a:solidFill>
                <a:ea typeface="Microsoft YaHei" panose="020B0503020204020204" pitchFamily="34" charset="-122"/>
              </a:rPr>
              <a:t> </a:t>
            </a:r>
            <a:endParaRPr lang="en-US" altLang="zh-CN" sz="100" dirty="0">
              <a:solidFill>
                <a:prstClr val="black"/>
              </a:solidFill>
              <a:ea typeface="Microsoft YaHei" panose="020B0503020204020204" pitchFamily="34" charset="-122"/>
            </a:endParaRPr>
          </a:p>
        </p:txBody>
      </p:sp>
    </p:spTree>
    <p:extLst>
      <p:ext uri="{BB962C8B-B14F-4D97-AF65-F5344CB8AC3E}">
        <p14:creationId xmlns:p14="http://schemas.microsoft.com/office/powerpoint/2010/main" val="283695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1461732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4238675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773376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0972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3993137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88C3299-2A5E-4F94-83AC-D5FE562BBD15}" type="datetimeFigureOut">
              <a:rPr lang="zh-CN" altLang="en-US" smtClean="0"/>
              <a:t>2021/9/16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1473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73691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0319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8900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176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429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356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30687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697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5183188" y="987425"/>
            <a:ext cx="6172200" cy="4873625"/>
          </a:xfrm>
          <a:prstGeom prst="rect">
            <a:avLst/>
          </a:prstGeom>
          <a:noFill/>
          <a:ln>
            <a:noFill/>
          </a:ln>
        </p:spPr>
      </p:sp>
      <p:sp>
        <p:nvSpPr>
          <p:cNvPr id="64" name="Google Shape;6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211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1395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30788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fld id="{A3E49F05-6DD8-4EBE-B3F4-5E2C5A84C354}" type="datetimeFigureOut">
              <a:rPr lang="en-US" smtClean="0"/>
              <a:t>9/16/2021</a:t>
            </a:fld>
            <a:endParaRPr lang="en-US"/>
          </a:p>
        </p:txBody>
      </p:sp>
      <p:sp>
        <p:nvSpPr>
          <p:cNvPr id="17" name="Footer Placeholder 16"/>
          <p:cNvSpPr>
            <a:spLocks noGrp="1"/>
          </p:cNvSpPr>
          <p:nvPr>
            <p:ph type="ftr" sz="quarter" idx="11"/>
          </p:nvPr>
        </p:nvSpPr>
        <p:spPr bwMode="auto">
          <a:xfrm rot="5400000">
            <a:off x="10045959" y="4117661"/>
            <a:ext cx="3657600" cy="512064"/>
          </a:xfrm>
        </p:spPr>
        <p:txBody>
          <a:bodyPr/>
          <a:lstStyle/>
          <a:p>
            <a:endParaRPr lang="en-US"/>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6DDFB850-B13C-43E1-B506-F0D831CB207A}" type="slidenum">
              <a:rPr lang="en-US" smtClean="0"/>
              <a:t>‹#›</a:t>
            </a:fld>
            <a:endParaRPr lang="en-US"/>
          </a:p>
        </p:txBody>
      </p:sp>
    </p:spTree>
    <p:extLst>
      <p:ext uri="{BB962C8B-B14F-4D97-AF65-F5344CB8AC3E}">
        <p14:creationId xmlns:p14="http://schemas.microsoft.com/office/powerpoint/2010/main" val="307159492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A3E49F05-6DD8-4EBE-B3F4-5E2C5A84C354}" type="datetimeFigureOut">
              <a:rPr lang="en-US" smtClean="0"/>
              <a:t>9/16/2021</a:t>
            </a:fld>
            <a:endParaRPr lang="en-US"/>
          </a:p>
        </p:txBody>
      </p:sp>
      <p:sp>
        <p:nvSpPr>
          <p:cNvPr id="9" name="Slide Number Placeholder 8"/>
          <p:cNvSpPr>
            <a:spLocks noGrp="1"/>
          </p:cNvSpPr>
          <p:nvPr>
            <p:ph type="sldNum" sz="quarter" idx="15"/>
          </p:nvPr>
        </p:nvSpPr>
        <p:spPr/>
        <p:txBody>
          <a:bodyPr rtlCol="0"/>
          <a:lstStyle/>
          <a:p>
            <a:fld id="{6DDFB850-B13C-43E1-B506-F0D831CB207A}"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29831217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fld id="{A3E49F05-6DD8-4EBE-B3F4-5E2C5A84C354}" type="datetimeFigureOut">
              <a:rPr lang="en-US" smtClean="0"/>
              <a:t>9/16/2021</a:t>
            </a:fld>
            <a:endParaRPr lang="en-US"/>
          </a:p>
        </p:txBody>
      </p:sp>
      <p:sp>
        <p:nvSpPr>
          <p:cNvPr id="5" name="Footer Placeholder 4"/>
          <p:cNvSpPr>
            <a:spLocks noGrp="1"/>
          </p:cNvSpPr>
          <p:nvPr>
            <p:ph type="ftr" sz="quarter" idx="11"/>
          </p:nvPr>
        </p:nvSpPr>
        <p:spPr bwMode="auto">
          <a:xfrm rot="5400000">
            <a:off x="10046208" y="4114800"/>
            <a:ext cx="3657600" cy="512064"/>
          </a:xfrm>
        </p:spPr>
        <p:txBody>
          <a:bodyPr/>
          <a:lstStyle/>
          <a:p>
            <a:endParaRPr lang="en-US"/>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6" name="Slide Number Placeholder 5"/>
          <p:cNvSpPr>
            <a:spLocks noGrp="1"/>
          </p:cNvSpPr>
          <p:nvPr>
            <p:ph type="sldNum" sz="quarter" idx="12"/>
          </p:nvPr>
        </p:nvSpPr>
        <p:spPr bwMode="auto">
          <a:xfrm>
            <a:off x="1787488" y="4928702"/>
            <a:ext cx="812800" cy="517524"/>
          </a:xfrm>
        </p:spPr>
        <p:txBody>
          <a:bodyPr/>
          <a:lstStyle/>
          <a:p>
            <a:fld id="{6DDFB850-B13C-43E1-B506-F0D831CB207A}" type="slidenum">
              <a:rPr lang="en-US" smtClean="0"/>
              <a:t>‹#›</a:t>
            </a:fld>
            <a:endParaRPr lang="en-US"/>
          </a:p>
        </p:txBody>
      </p:sp>
    </p:spTree>
    <p:extLst>
      <p:ext uri="{BB962C8B-B14F-4D97-AF65-F5344CB8AC3E}">
        <p14:creationId xmlns:p14="http://schemas.microsoft.com/office/powerpoint/2010/main" val="2759271826"/>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A3E49F05-6DD8-4EBE-B3F4-5E2C5A84C354}" type="datetimeFigureOut">
              <a:rPr lang="en-US" smtClean="0"/>
              <a:t>9/16/2021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FB850-B13C-43E1-B506-F0D831CB207A}" type="slidenum">
              <a:rPr lang="en-US" smtClean="0"/>
              <a:t>‹#›</a:t>
            </a:fld>
            <a:endParaRPr lang="en-US"/>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8403999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A3E49F05-6DD8-4EBE-B3F4-5E2C5A84C354}" type="datetimeFigureOut">
              <a:rPr lang="en-US" smtClean="0"/>
              <a:t>9/16/2021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FB850-B13C-43E1-B506-F0D831CB207A}" type="slidenum">
              <a:rPr lang="en-US" smtClean="0"/>
              <a:t>‹#›</a:t>
            </a:fld>
            <a:endParaRPr lang="en-US"/>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976578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A3E49F05-6DD8-4EBE-B3F4-5E2C5A84C354}" type="datetimeFigureOut">
              <a:rPr lang="en-US" smtClean="0"/>
              <a:t>9/16/2021</a:t>
            </a:fld>
            <a:endParaRPr lang="en-US"/>
          </a:p>
        </p:txBody>
      </p:sp>
      <p:sp>
        <p:nvSpPr>
          <p:cNvPr id="7" name="Slide Number Placeholder 6"/>
          <p:cNvSpPr>
            <a:spLocks noGrp="1"/>
          </p:cNvSpPr>
          <p:nvPr>
            <p:ph type="sldNum" sz="quarter" idx="11"/>
          </p:nvPr>
        </p:nvSpPr>
        <p:spPr/>
        <p:txBody>
          <a:bodyPr rtlCol="0"/>
          <a:lstStyle/>
          <a:p>
            <a:fld id="{6DDFB850-B13C-43E1-B506-F0D831CB207A}"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0243163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E49F05-6DD8-4EBE-B3F4-5E2C5A84C354}" type="datetimeFigureOut">
              <a:rPr lang="en-US" smtClean="0"/>
              <a:t>9/16/2021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FB850-B13C-43E1-B506-F0D831CB207A}" type="slidenum">
              <a:rPr lang="en-US" smtClean="0"/>
              <a:t>‹#›</a:t>
            </a:fld>
            <a:endParaRPr lang="en-US"/>
          </a:p>
        </p:txBody>
      </p:sp>
    </p:spTree>
    <p:extLst>
      <p:ext uri="{BB962C8B-B14F-4D97-AF65-F5344CB8AC3E}">
        <p14:creationId xmlns:p14="http://schemas.microsoft.com/office/powerpoint/2010/main" val="3452515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A3E49F05-6DD8-4EBE-B3F4-5E2C5A84C354}" type="datetimeFigureOut">
              <a:rPr lang="en-US" smtClean="0"/>
              <a:t>9/16/2021</a:t>
            </a:fld>
            <a:endParaRPr lang="en-US"/>
          </a:p>
        </p:txBody>
      </p:sp>
      <p:sp>
        <p:nvSpPr>
          <p:cNvPr id="22" name="Slide Number Placeholder 21"/>
          <p:cNvSpPr>
            <a:spLocks noGrp="1"/>
          </p:cNvSpPr>
          <p:nvPr>
            <p:ph type="sldNum" sz="quarter" idx="15"/>
          </p:nvPr>
        </p:nvSpPr>
        <p:spPr/>
        <p:txBody>
          <a:bodyPr rtlCol="0"/>
          <a:lstStyle/>
          <a:p>
            <a:fld id="{6DDFB850-B13C-43E1-B506-F0D831CB207A}"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extLst>
      <p:ext uri="{BB962C8B-B14F-4D97-AF65-F5344CB8AC3E}">
        <p14:creationId xmlns:p14="http://schemas.microsoft.com/office/powerpoint/2010/main" val="1031507794"/>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17" name="Date Placeholder 16"/>
          <p:cNvSpPr>
            <a:spLocks noGrp="1"/>
          </p:cNvSpPr>
          <p:nvPr>
            <p:ph type="dt" sz="half" idx="10"/>
          </p:nvPr>
        </p:nvSpPr>
        <p:spPr/>
        <p:txBody>
          <a:bodyPr rtlCol="0"/>
          <a:lstStyle/>
          <a:p>
            <a:fld id="{A3E49F05-6DD8-4EBE-B3F4-5E2C5A84C354}" type="datetimeFigureOut">
              <a:rPr lang="en-US" smtClean="0"/>
              <a:t>9/16/2021</a:t>
            </a:fld>
            <a:endParaRPr lang="en-US"/>
          </a:p>
        </p:txBody>
      </p:sp>
      <p:sp>
        <p:nvSpPr>
          <p:cNvPr id="18" name="Slide Number Placeholder 17"/>
          <p:cNvSpPr>
            <a:spLocks noGrp="1"/>
          </p:cNvSpPr>
          <p:nvPr>
            <p:ph type="sldNum" sz="quarter" idx="11"/>
          </p:nvPr>
        </p:nvSpPr>
        <p:spPr/>
        <p:txBody>
          <a:bodyPr rtlCol="0"/>
          <a:lstStyle/>
          <a:p>
            <a:fld id="{6DDFB850-B13C-43E1-B506-F0D831CB207A}"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1286593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E49F05-6DD8-4EBE-B3F4-5E2C5A84C354}"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FB850-B13C-43E1-B506-F0D831CB207A}" type="slidenum">
              <a:rPr lang="en-US" smtClean="0"/>
              <a:t>‹#›</a:t>
            </a:fld>
            <a:endParaRPr lang="en-US"/>
          </a:p>
        </p:txBody>
      </p:sp>
    </p:spTree>
    <p:extLst>
      <p:ext uri="{BB962C8B-B14F-4D97-AF65-F5344CB8AC3E}">
        <p14:creationId xmlns:p14="http://schemas.microsoft.com/office/powerpoint/2010/main" val="1568063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3E49F05-6DD8-4EBE-B3F4-5E2C5A84C354}" type="datetimeFigureOut">
              <a:rPr lang="en-US" smtClean="0"/>
              <a:t>9/16/2021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FB850-B13C-43E1-B506-F0D831CB207A}" type="slidenum">
              <a:rPr lang="en-US" smtClean="0"/>
              <a:t>‹#›</a:t>
            </a:fld>
            <a:endParaRPr lang="en-US"/>
          </a:p>
        </p:txBody>
      </p:sp>
    </p:spTree>
    <p:extLst>
      <p:ext uri="{BB962C8B-B14F-4D97-AF65-F5344CB8AC3E}">
        <p14:creationId xmlns:p14="http://schemas.microsoft.com/office/powerpoint/2010/main" val="1410297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8A4648-FBB6-4065-B8E1-CFADC34FD1B9}" type="slidenum">
              <a:rPr lang="en-US"/>
              <a:pPr>
                <a:defRPr/>
              </a:pPr>
              <a:t>‹#›</a:t>
            </a:fld>
            <a:endParaRPr lang="en-US"/>
          </a:p>
        </p:txBody>
      </p:sp>
    </p:spTree>
    <p:extLst>
      <p:ext uri="{BB962C8B-B14F-4D97-AF65-F5344CB8AC3E}">
        <p14:creationId xmlns:p14="http://schemas.microsoft.com/office/powerpoint/2010/main" val="2516872960"/>
      </p:ext>
    </p:extLst>
  </p:cSld>
  <p:clrMapOvr>
    <a:masterClrMapping/>
  </p:clrMapOvr>
  <p:transition spd="med">
    <p:cover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p>
        </p:txBody>
      </p:sp>
      <p:sp>
        <p:nvSpPr>
          <p:cNvPr id="4" name="Chỗ dành sẵn cho Ngày tháng 3">
            <a:extLst>
              <a:ext uri="{FF2B5EF4-FFF2-40B4-BE49-F238E27FC236}">
                <a16:creationId xmlns:a16="http://schemas.microsoft.com/office/drawing/2014/main" id="{7558E7EE-CFEC-4D1F-A3D6-FC1E87C97E8E}"/>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E971E066-6355-43D2-85C4-FFB7569A1AD0}"/>
              </a:ext>
            </a:extLst>
          </p:cNvPr>
          <p:cNvSpPr>
            <a:spLocks noGrp="1"/>
          </p:cNvSpPr>
          <p:nvPr>
            <p:ph type="ftr" sz="quarter" idx="11"/>
          </p:nvPr>
        </p:nvSpPr>
        <p:spPr/>
        <p:txBody>
          <a:bodyPr/>
          <a:lstStyle>
            <a:lvl1pPr>
              <a:defRPr/>
            </a:lvl1pPr>
          </a:lstStyle>
          <a:p>
            <a:pPr>
              <a:defRPr/>
            </a:pPr>
            <a:endParaRPr lang="en-US"/>
          </a:p>
        </p:txBody>
      </p:sp>
      <p:sp>
        <p:nvSpPr>
          <p:cNvPr id="6" name="Chỗ dành sẵn cho Số hiệu Bản chiếu 5">
            <a:extLst>
              <a:ext uri="{FF2B5EF4-FFF2-40B4-BE49-F238E27FC236}">
                <a16:creationId xmlns:a16="http://schemas.microsoft.com/office/drawing/2014/main" id="{1512E272-A12F-479D-A441-882B4C2BE338}"/>
              </a:ext>
            </a:extLst>
          </p:cNvPr>
          <p:cNvSpPr>
            <a:spLocks noGrp="1"/>
          </p:cNvSpPr>
          <p:nvPr>
            <p:ph type="sldNum" sz="quarter" idx="12"/>
          </p:nvPr>
        </p:nvSpPr>
        <p:spPr/>
        <p:txBody>
          <a:bodyPr/>
          <a:lstStyle>
            <a:lvl1pPr>
              <a:defRPr/>
            </a:lvl1pPr>
          </a:lstStyle>
          <a:p>
            <a:fld id="{B28A57F5-8300-4B23-9F4C-A093827A37CF}" type="slidenum">
              <a:rPr lang="en-US" altLang="en-US"/>
              <a:pPr/>
              <a:t>‹#›</a:t>
            </a:fld>
            <a:endParaRPr lang="en-US" altLang="en-US"/>
          </a:p>
        </p:txBody>
      </p:sp>
    </p:spTree>
    <p:extLst>
      <p:ext uri="{BB962C8B-B14F-4D97-AF65-F5344CB8AC3E}">
        <p14:creationId xmlns:p14="http://schemas.microsoft.com/office/powerpoint/2010/main" val="23489169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930EBD4C-8711-4CBD-965C-FD992F62A97D}"/>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EEB0410E-C9F5-49CC-88DD-C2633226B65D}"/>
              </a:ext>
            </a:extLst>
          </p:cNvPr>
          <p:cNvSpPr>
            <a:spLocks noGrp="1"/>
          </p:cNvSpPr>
          <p:nvPr>
            <p:ph type="ftr" sz="quarter" idx="11"/>
          </p:nvPr>
        </p:nvSpPr>
        <p:spPr/>
        <p:txBody>
          <a:bodyPr/>
          <a:lstStyle>
            <a:lvl1pPr>
              <a:defRPr/>
            </a:lvl1pPr>
          </a:lstStyle>
          <a:p>
            <a:pPr>
              <a:defRPr/>
            </a:pPr>
            <a:endParaRPr lang="en-US"/>
          </a:p>
        </p:txBody>
      </p:sp>
      <p:sp>
        <p:nvSpPr>
          <p:cNvPr id="6" name="Chỗ dành sẵn cho Số hiệu Bản chiếu 5">
            <a:extLst>
              <a:ext uri="{FF2B5EF4-FFF2-40B4-BE49-F238E27FC236}">
                <a16:creationId xmlns:a16="http://schemas.microsoft.com/office/drawing/2014/main" id="{691E65D8-88EE-4666-96E1-0DC08A0E838D}"/>
              </a:ext>
            </a:extLst>
          </p:cNvPr>
          <p:cNvSpPr>
            <a:spLocks noGrp="1"/>
          </p:cNvSpPr>
          <p:nvPr>
            <p:ph type="sldNum" sz="quarter" idx="12"/>
          </p:nvPr>
        </p:nvSpPr>
        <p:spPr/>
        <p:txBody>
          <a:bodyPr/>
          <a:lstStyle>
            <a:lvl1pPr>
              <a:defRPr/>
            </a:lvl1pPr>
          </a:lstStyle>
          <a:p>
            <a:fld id="{B51C1DFB-506D-48B5-B9F4-75BDD6F02712}" type="slidenum">
              <a:rPr lang="en-US" altLang="en-US"/>
              <a:pPr/>
              <a:t>‹#›</a:t>
            </a:fld>
            <a:endParaRPr lang="en-US" altLang="en-US"/>
          </a:p>
        </p:txBody>
      </p:sp>
    </p:spTree>
    <p:extLst>
      <p:ext uri="{BB962C8B-B14F-4D97-AF65-F5344CB8AC3E}">
        <p14:creationId xmlns:p14="http://schemas.microsoft.com/office/powerpoint/2010/main" val="1356292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p>
        </p:txBody>
      </p:sp>
      <p:sp>
        <p:nvSpPr>
          <p:cNvPr id="3" name="Chỗ dành sẵn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Chỗ dành sẵn cho Ngày tháng 3">
            <a:extLst>
              <a:ext uri="{FF2B5EF4-FFF2-40B4-BE49-F238E27FC236}">
                <a16:creationId xmlns:a16="http://schemas.microsoft.com/office/drawing/2014/main" id="{AF7D2E22-0C38-4596-AFCC-33F77D26B920}"/>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2BA63814-BEAE-449B-96F2-DC4868A9E90B}"/>
              </a:ext>
            </a:extLst>
          </p:cNvPr>
          <p:cNvSpPr>
            <a:spLocks noGrp="1"/>
          </p:cNvSpPr>
          <p:nvPr>
            <p:ph type="ftr" sz="quarter" idx="11"/>
          </p:nvPr>
        </p:nvSpPr>
        <p:spPr/>
        <p:txBody>
          <a:bodyPr/>
          <a:lstStyle>
            <a:lvl1pPr>
              <a:defRPr/>
            </a:lvl1pPr>
          </a:lstStyle>
          <a:p>
            <a:pPr>
              <a:defRPr/>
            </a:pPr>
            <a:endParaRPr lang="en-US"/>
          </a:p>
        </p:txBody>
      </p:sp>
      <p:sp>
        <p:nvSpPr>
          <p:cNvPr id="6" name="Chỗ dành sẵn cho Số hiệu Bản chiếu 5">
            <a:extLst>
              <a:ext uri="{FF2B5EF4-FFF2-40B4-BE49-F238E27FC236}">
                <a16:creationId xmlns:a16="http://schemas.microsoft.com/office/drawing/2014/main" id="{12CA5737-1CF9-45ED-A574-5E4DCE63BEFB}"/>
              </a:ext>
            </a:extLst>
          </p:cNvPr>
          <p:cNvSpPr>
            <a:spLocks noGrp="1"/>
          </p:cNvSpPr>
          <p:nvPr>
            <p:ph type="sldNum" sz="quarter" idx="12"/>
          </p:nvPr>
        </p:nvSpPr>
        <p:spPr/>
        <p:txBody>
          <a:bodyPr/>
          <a:lstStyle>
            <a:lvl1pPr>
              <a:defRPr/>
            </a:lvl1pPr>
          </a:lstStyle>
          <a:p>
            <a:fld id="{6346156F-BBA9-4C1E-804F-D9513283508B}" type="slidenum">
              <a:rPr lang="en-US" altLang="en-US"/>
              <a:pPr/>
              <a:t>‹#›</a:t>
            </a:fld>
            <a:endParaRPr lang="en-US" altLang="en-US"/>
          </a:p>
        </p:txBody>
      </p:sp>
    </p:spTree>
    <p:extLst>
      <p:ext uri="{BB962C8B-B14F-4D97-AF65-F5344CB8AC3E}">
        <p14:creationId xmlns:p14="http://schemas.microsoft.com/office/powerpoint/2010/main" val="27320563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3">
            <a:extLst>
              <a:ext uri="{FF2B5EF4-FFF2-40B4-BE49-F238E27FC236}">
                <a16:creationId xmlns:a16="http://schemas.microsoft.com/office/drawing/2014/main" id="{24BD3F7B-1FE4-449A-9640-ED46F19E9308}"/>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7D9E472E-AC45-4303-A5C8-A99E5D229560}"/>
              </a:ext>
            </a:extLst>
          </p:cNvPr>
          <p:cNvSpPr>
            <a:spLocks noGrp="1"/>
          </p:cNvSpPr>
          <p:nvPr>
            <p:ph type="ftr" sz="quarter" idx="11"/>
          </p:nvPr>
        </p:nvSpPr>
        <p:spPr/>
        <p:txBody>
          <a:bodyPr/>
          <a:lstStyle>
            <a:lvl1pPr>
              <a:defRPr/>
            </a:lvl1pPr>
          </a:lstStyle>
          <a:p>
            <a:pPr>
              <a:defRPr/>
            </a:pPr>
            <a:endParaRPr lang="en-US"/>
          </a:p>
        </p:txBody>
      </p:sp>
      <p:sp>
        <p:nvSpPr>
          <p:cNvPr id="7" name="Chỗ dành sẵn cho Số hiệu Bản chiếu 5">
            <a:extLst>
              <a:ext uri="{FF2B5EF4-FFF2-40B4-BE49-F238E27FC236}">
                <a16:creationId xmlns:a16="http://schemas.microsoft.com/office/drawing/2014/main" id="{389506AD-BCE8-4A82-9DA2-BE1BDAF6ADC2}"/>
              </a:ext>
            </a:extLst>
          </p:cNvPr>
          <p:cNvSpPr>
            <a:spLocks noGrp="1"/>
          </p:cNvSpPr>
          <p:nvPr>
            <p:ph type="sldNum" sz="quarter" idx="12"/>
          </p:nvPr>
        </p:nvSpPr>
        <p:spPr/>
        <p:txBody>
          <a:bodyPr/>
          <a:lstStyle>
            <a:lvl1pPr>
              <a:defRPr/>
            </a:lvl1pPr>
          </a:lstStyle>
          <a:p>
            <a:fld id="{936D0B78-4C4D-4156-9A68-1265491E8CFD}" type="slidenum">
              <a:rPr lang="en-US" altLang="en-US"/>
              <a:pPr/>
              <a:t>‹#›</a:t>
            </a:fld>
            <a:endParaRPr lang="en-US" altLang="en-US"/>
          </a:p>
        </p:txBody>
      </p:sp>
    </p:spTree>
    <p:extLst>
      <p:ext uri="{BB962C8B-B14F-4D97-AF65-F5344CB8AC3E}">
        <p14:creationId xmlns:p14="http://schemas.microsoft.com/office/powerpoint/2010/main" val="2396581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Chỗ dành sẵn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Chỗ dành sẵn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3">
            <a:extLst>
              <a:ext uri="{FF2B5EF4-FFF2-40B4-BE49-F238E27FC236}">
                <a16:creationId xmlns:a16="http://schemas.microsoft.com/office/drawing/2014/main" id="{31F43FA4-5149-4381-8AE4-EA4B4C03EAD8}"/>
              </a:ext>
            </a:extLst>
          </p:cNvPr>
          <p:cNvSpPr>
            <a:spLocks noGrp="1"/>
          </p:cNvSpPr>
          <p:nvPr>
            <p:ph type="dt" sz="half" idx="10"/>
          </p:nvPr>
        </p:nvSpPr>
        <p:spPr/>
        <p:txBody>
          <a:bodyPr/>
          <a:lstStyle>
            <a:lvl1pPr>
              <a:defRPr/>
            </a:lvl1pPr>
          </a:lstStyle>
          <a:p>
            <a:pPr>
              <a:defRPr/>
            </a:pPr>
            <a:endParaRPr lang="en-US"/>
          </a:p>
        </p:txBody>
      </p:sp>
      <p:sp>
        <p:nvSpPr>
          <p:cNvPr id="8" name="Chỗ dành sẵn cho Chân trang 4">
            <a:extLst>
              <a:ext uri="{FF2B5EF4-FFF2-40B4-BE49-F238E27FC236}">
                <a16:creationId xmlns:a16="http://schemas.microsoft.com/office/drawing/2014/main" id="{F81C802F-B199-4F27-95FF-A95639A11089}"/>
              </a:ext>
            </a:extLst>
          </p:cNvPr>
          <p:cNvSpPr>
            <a:spLocks noGrp="1"/>
          </p:cNvSpPr>
          <p:nvPr>
            <p:ph type="ftr" sz="quarter" idx="11"/>
          </p:nvPr>
        </p:nvSpPr>
        <p:spPr/>
        <p:txBody>
          <a:bodyPr/>
          <a:lstStyle>
            <a:lvl1pPr>
              <a:defRPr/>
            </a:lvl1pPr>
          </a:lstStyle>
          <a:p>
            <a:pPr>
              <a:defRPr/>
            </a:pPr>
            <a:endParaRPr lang="en-US"/>
          </a:p>
        </p:txBody>
      </p:sp>
      <p:sp>
        <p:nvSpPr>
          <p:cNvPr id="9" name="Chỗ dành sẵn cho Số hiệu Bản chiếu 5">
            <a:extLst>
              <a:ext uri="{FF2B5EF4-FFF2-40B4-BE49-F238E27FC236}">
                <a16:creationId xmlns:a16="http://schemas.microsoft.com/office/drawing/2014/main" id="{007AD9BF-2281-440F-A3FF-1835AC74EE81}"/>
              </a:ext>
            </a:extLst>
          </p:cNvPr>
          <p:cNvSpPr>
            <a:spLocks noGrp="1"/>
          </p:cNvSpPr>
          <p:nvPr>
            <p:ph type="sldNum" sz="quarter" idx="12"/>
          </p:nvPr>
        </p:nvSpPr>
        <p:spPr/>
        <p:txBody>
          <a:bodyPr/>
          <a:lstStyle>
            <a:lvl1pPr>
              <a:defRPr/>
            </a:lvl1pPr>
          </a:lstStyle>
          <a:p>
            <a:fld id="{E1C912B9-B257-40BE-A36C-65E62A837F84}" type="slidenum">
              <a:rPr lang="en-US" altLang="en-US"/>
              <a:pPr/>
              <a:t>‹#›</a:t>
            </a:fld>
            <a:endParaRPr lang="en-US" altLang="en-US"/>
          </a:p>
        </p:txBody>
      </p:sp>
    </p:spTree>
    <p:extLst>
      <p:ext uri="{BB962C8B-B14F-4D97-AF65-F5344CB8AC3E}">
        <p14:creationId xmlns:p14="http://schemas.microsoft.com/office/powerpoint/2010/main" val="37153316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3">
            <a:extLst>
              <a:ext uri="{FF2B5EF4-FFF2-40B4-BE49-F238E27FC236}">
                <a16:creationId xmlns:a16="http://schemas.microsoft.com/office/drawing/2014/main" id="{EC3623E7-B189-4DE7-B8BC-51E61EE48FE8}"/>
              </a:ext>
            </a:extLst>
          </p:cNvPr>
          <p:cNvSpPr>
            <a:spLocks noGrp="1"/>
          </p:cNvSpPr>
          <p:nvPr>
            <p:ph type="dt" sz="half" idx="10"/>
          </p:nvPr>
        </p:nvSpPr>
        <p:spPr/>
        <p:txBody>
          <a:bodyPr/>
          <a:lstStyle>
            <a:lvl1pPr>
              <a:defRPr/>
            </a:lvl1pPr>
          </a:lstStyle>
          <a:p>
            <a:pPr>
              <a:defRPr/>
            </a:pPr>
            <a:endParaRPr lang="en-US"/>
          </a:p>
        </p:txBody>
      </p:sp>
      <p:sp>
        <p:nvSpPr>
          <p:cNvPr id="4" name="Chỗ dành sẵn cho Chân trang 4">
            <a:extLst>
              <a:ext uri="{FF2B5EF4-FFF2-40B4-BE49-F238E27FC236}">
                <a16:creationId xmlns:a16="http://schemas.microsoft.com/office/drawing/2014/main" id="{DA71F888-B0FC-4398-A364-F7D70347D3C7}"/>
              </a:ext>
            </a:extLst>
          </p:cNvPr>
          <p:cNvSpPr>
            <a:spLocks noGrp="1"/>
          </p:cNvSpPr>
          <p:nvPr>
            <p:ph type="ftr" sz="quarter" idx="11"/>
          </p:nvPr>
        </p:nvSpPr>
        <p:spPr/>
        <p:txBody>
          <a:bodyPr/>
          <a:lstStyle>
            <a:lvl1pPr>
              <a:defRPr/>
            </a:lvl1pPr>
          </a:lstStyle>
          <a:p>
            <a:pPr>
              <a:defRPr/>
            </a:pPr>
            <a:endParaRPr lang="en-US"/>
          </a:p>
        </p:txBody>
      </p:sp>
      <p:sp>
        <p:nvSpPr>
          <p:cNvPr id="5" name="Chỗ dành sẵn cho Số hiệu Bản chiếu 5">
            <a:extLst>
              <a:ext uri="{FF2B5EF4-FFF2-40B4-BE49-F238E27FC236}">
                <a16:creationId xmlns:a16="http://schemas.microsoft.com/office/drawing/2014/main" id="{A20F251F-8B31-4028-BF39-8949D693D118}"/>
              </a:ext>
            </a:extLst>
          </p:cNvPr>
          <p:cNvSpPr>
            <a:spLocks noGrp="1"/>
          </p:cNvSpPr>
          <p:nvPr>
            <p:ph type="sldNum" sz="quarter" idx="12"/>
          </p:nvPr>
        </p:nvSpPr>
        <p:spPr/>
        <p:txBody>
          <a:bodyPr/>
          <a:lstStyle>
            <a:lvl1pPr>
              <a:defRPr/>
            </a:lvl1pPr>
          </a:lstStyle>
          <a:p>
            <a:fld id="{7E687FA1-D415-4058-AFA0-7F1030E1A3FB}" type="slidenum">
              <a:rPr lang="en-US" altLang="en-US"/>
              <a:pPr/>
              <a:t>‹#›</a:t>
            </a:fld>
            <a:endParaRPr lang="en-US" altLang="en-US"/>
          </a:p>
        </p:txBody>
      </p:sp>
    </p:spTree>
    <p:extLst>
      <p:ext uri="{BB962C8B-B14F-4D97-AF65-F5344CB8AC3E}">
        <p14:creationId xmlns:p14="http://schemas.microsoft.com/office/powerpoint/2010/main" val="1516456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3">
            <a:extLst>
              <a:ext uri="{FF2B5EF4-FFF2-40B4-BE49-F238E27FC236}">
                <a16:creationId xmlns:a16="http://schemas.microsoft.com/office/drawing/2014/main" id="{0321AFB3-5521-4697-AFB1-C42F77A5FAAF}"/>
              </a:ext>
            </a:extLst>
          </p:cNvPr>
          <p:cNvSpPr>
            <a:spLocks noGrp="1"/>
          </p:cNvSpPr>
          <p:nvPr>
            <p:ph type="dt" sz="half" idx="10"/>
          </p:nvPr>
        </p:nvSpPr>
        <p:spPr/>
        <p:txBody>
          <a:bodyPr/>
          <a:lstStyle>
            <a:lvl1pPr>
              <a:defRPr/>
            </a:lvl1pPr>
          </a:lstStyle>
          <a:p>
            <a:pPr>
              <a:defRPr/>
            </a:pPr>
            <a:endParaRPr lang="en-US"/>
          </a:p>
        </p:txBody>
      </p:sp>
      <p:sp>
        <p:nvSpPr>
          <p:cNvPr id="3" name="Chỗ dành sẵn cho Chân trang 4">
            <a:extLst>
              <a:ext uri="{FF2B5EF4-FFF2-40B4-BE49-F238E27FC236}">
                <a16:creationId xmlns:a16="http://schemas.microsoft.com/office/drawing/2014/main" id="{A43FFC69-E9F7-4322-9329-AAD1D2C3698C}"/>
              </a:ext>
            </a:extLst>
          </p:cNvPr>
          <p:cNvSpPr>
            <a:spLocks noGrp="1"/>
          </p:cNvSpPr>
          <p:nvPr>
            <p:ph type="ftr" sz="quarter" idx="11"/>
          </p:nvPr>
        </p:nvSpPr>
        <p:spPr/>
        <p:txBody>
          <a:bodyPr/>
          <a:lstStyle>
            <a:lvl1pPr>
              <a:defRPr/>
            </a:lvl1pPr>
          </a:lstStyle>
          <a:p>
            <a:pPr>
              <a:defRPr/>
            </a:pPr>
            <a:endParaRPr lang="en-US"/>
          </a:p>
        </p:txBody>
      </p:sp>
      <p:sp>
        <p:nvSpPr>
          <p:cNvPr id="4" name="Chỗ dành sẵn cho Số hiệu Bản chiếu 5">
            <a:extLst>
              <a:ext uri="{FF2B5EF4-FFF2-40B4-BE49-F238E27FC236}">
                <a16:creationId xmlns:a16="http://schemas.microsoft.com/office/drawing/2014/main" id="{A8F264FE-0A41-4388-926C-B30DB17B0C4B}"/>
              </a:ext>
            </a:extLst>
          </p:cNvPr>
          <p:cNvSpPr>
            <a:spLocks noGrp="1"/>
          </p:cNvSpPr>
          <p:nvPr>
            <p:ph type="sldNum" sz="quarter" idx="12"/>
          </p:nvPr>
        </p:nvSpPr>
        <p:spPr/>
        <p:txBody>
          <a:bodyPr/>
          <a:lstStyle>
            <a:lvl1pPr>
              <a:defRPr/>
            </a:lvl1pPr>
          </a:lstStyle>
          <a:p>
            <a:fld id="{27225007-CA7F-4087-8E2B-ABE090363A4D}" type="slidenum">
              <a:rPr lang="en-US" altLang="en-US"/>
              <a:pPr/>
              <a:t>‹#›</a:t>
            </a:fld>
            <a:endParaRPr lang="en-US" altLang="en-US"/>
          </a:p>
        </p:txBody>
      </p:sp>
    </p:spTree>
    <p:extLst>
      <p:ext uri="{BB962C8B-B14F-4D97-AF65-F5344CB8AC3E}">
        <p14:creationId xmlns:p14="http://schemas.microsoft.com/office/powerpoint/2010/main" val="2613957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p>
        </p:txBody>
      </p:sp>
      <p:sp>
        <p:nvSpPr>
          <p:cNvPr id="3" name="Chỗ dành sẵn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id="{5DB9D56C-1E2D-4A2A-8C5F-F0B9AB1E81F6}"/>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A86EC45E-3EDB-4463-A2AD-12C1409CDDF9}"/>
              </a:ext>
            </a:extLst>
          </p:cNvPr>
          <p:cNvSpPr>
            <a:spLocks noGrp="1"/>
          </p:cNvSpPr>
          <p:nvPr>
            <p:ph type="ftr" sz="quarter" idx="11"/>
          </p:nvPr>
        </p:nvSpPr>
        <p:spPr/>
        <p:txBody>
          <a:bodyPr/>
          <a:lstStyle>
            <a:lvl1pPr>
              <a:defRPr/>
            </a:lvl1pPr>
          </a:lstStyle>
          <a:p>
            <a:pPr>
              <a:defRPr/>
            </a:pPr>
            <a:endParaRPr lang="en-US"/>
          </a:p>
        </p:txBody>
      </p:sp>
      <p:sp>
        <p:nvSpPr>
          <p:cNvPr id="7" name="Chỗ dành sẵn cho Số hiệu Bản chiếu 5">
            <a:extLst>
              <a:ext uri="{FF2B5EF4-FFF2-40B4-BE49-F238E27FC236}">
                <a16:creationId xmlns:a16="http://schemas.microsoft.com/office/drawing/2014/main" id="{DF81F8A6-504F-46AB-93C9-6D109AF37E40}"/>
              </a:ext>
            </a:extLst>
          </p:cNvPr>
          <p:cNvSpPr>
            <a:spLocks noGrp="1"/>
          </p:cNvSpPr>
          <p:nvPr>
            <p:ph type="sldNum" sz="quarter" idx="12"/>
          </p:nvPr>
        </p:nvSpPr>
        <p:spPr/>
        <p:txBody>
          <a:bodyPr/>
          <a:lstStyle>
            <a:lvl1pPr>
              <a:defRPr/>
            </a:lvl1pPr>
          </a:lstStyle>
          <a:p>
            <a:fld id="{6DA57E30-1EEC-4B97-8428-F4931E28681F}" type="slidenum">
              <a:rPr lang="en-US" altLang="en-US"/>
              <a:pPr/>
              <a:t>‹#›</a:t>
            </a:fld>
            <a:endParaRPr lang="en-US" altLang="en-US"/>
          </a:p>
        </p:txBody>
      </p:sp>
    </p:spTree>
    <p:extLst>
      <p:ext uri="{BB962C8B-B14F-4D97-AF65-F5344CB8AC3E}">
        <p14:creationId xmlns:p14="http://schemas.microsoft.com/office/powerpoint/2010/main" val="3290944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p>
        </p:txBody>
      </p:sp>
      <p:sp>
        <p:nvSpPr>
          <p:cNvPr id="3" name="Chỗ dành sẵn cho Hình ảnh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Chỗ dành sẵn cho Ngày tháng 3">
            <a:extLst>
              <a:ext uri="{FF2B5EF4-FFF2-40B4-BE49-F238E27FC236}">
                <a16:creationId xmlns:a16="http://schemas.microsoft.com/office/drawing/2014/main" id="{03FF2E9C-F2BF-47E1-A5A0-BA9F828EE880}"/>
              </a:ext>
            </a:extLst>
          </p:cNvPr>
          <p:cNvSpPr>
            <a:spLocks noGrp="1"/>
          </p:cNvSpPr>
          <p:nvPr>
            <p:ph type="dt" sz="half" idx="10"/>
          </p:nvPr>
        </p:nvSpPr>
        <p:spPr/>
        <p:txBody>
          <a:bodyPr/>
          <a:lstStyle>
            <a:lvl1pPr>
              <a:defRPr/>
            </a:lvl1pPr>
          </a:lstStyle>
          <a:p>
            <a:pPr>
              <a:defRPr/>
            </a:pPr>
            <a:endParaRPr lang="en-US"/>
          </a:p>
        </p:txBody>
      </p:sp>
      <p:sp>
        <p:nvSpPr>
          <p:cNvPr id="6" name="Chỗ dành sẵn cho Chân trang 4">
            <a:extLst>
              <a:ext uri="{FF2B5EF4-FFF2-40B4-BE49-F238E27FC236}">
                <a16:creationId xmlns:a16="http://schemas.microsoft.com/office/drawing/2014/main" id="{9DD4B551-A80A-4DF1-9A0B-F416FB40A934}"/>
              </a:ext>
            </a:extLst>
          </p:cNvPr>
          <p:cNvSpPr>
            <a:spLocks noGrp="1"/>
          </p:cNvSpPr>
          <p:nvPr>
            <p:ph type="ftr" sz="quarter" idx="11"/>
          </p:nvPr>
        </p:nvSpPr>
        <p:spPr/>
        <p:txBody>
          <a:bodyPr/>
          <a:lstStyle>
            <a:lvl1pPr>
              <a:defRPr/>
            </a:lvl1pPr>
          </a:lstStyle>
          <a:p>
            <a:pPr>
              <a:defRPr/>
            </a:pPr>
            <a:endParaRPr lang="en-US"/>
          </a:p>
        </p:txBody>
      </p:sp>
      <p:sp>
        <p:nvSpPr>
          <p:cNvPr id="7" name="Chỗ dành sẵn cho Số hiệu Bản chiếu 5">
            <a:extLst>
              <a:ext uri="{FF2B5EF4-FFF2-40B4-BE49-F238E27FC236}">
                <a16:creationId xmlns:a16="http://schemas.microsoft.com/office/drawing/2014/main" id="{931673CC-F828-4C69-B036-03211D5ECFCB}"/>
              </a:ext>
            </a:extLst>
          </p:cNvPr>
          <p:cNvSpPr>
            <a:spLocks noGrp="1"/>
          </p:cNvSpPr>
          <p:nvPr>
            <p:ph type="sldNum" sz="quarter" idx="12"/>
          </p:nvPr>
        </p:nvSpPr>
        <p:spPr/>
        <p:txBody>
          <a:bodyPr/>
          <a:lstStyle>
            <a:lvl1pPr>
              <a:defRPr/>
            </a:lvl1pPr>
          </a:lstStyle>
          <a:p>
            <a:fld id="{33766DC3-FC34-4331-B16F-C99956D637BC}" type="slidenum">
              <a:rPr lang="en-US" altLang="en-US"/>
              <a:pPr/>
              <a:t>‹#›</a:t>
            </a:fld>
            <a:endParaRPr lang="en-US" altLang="en-US"/>
          </a:p>
        </p:txBody>
      </p:sp>
    </p:spTree>
    <p:extLst>
      <p:ext uri="{BB962C8B-B14F-4D97-AF65-F5344CB8AC3E}">
        <p14:creationId xmlns:p14="http://schemas.microsoft.com/office/powerpoint/2010/main" val="722811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51EA466D-7AC5-4D46-85BF-992CF37F2C74}"/>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8750A472-D9FB-4FD3-B124-58512C907C9E}"/>
              </a:ext>
            </a:extLst>
          </p:cNvPr>
          <p:cNvSpPr>
            <a:spLocks noGrp="1"/>
          </p:cNvSpPr>
          <p:nvPr>
            <p:ph type="ftr" sz="quarter" idx="11"/>
          </p:nvPr>
        </p:nvSpPr>
        <p:spPr/>
        <p:txBody>
          <a:bodyPr/>
          <a:lstStyle>
            <a:lvl1pPr>
              <a:defRPr/>
            </a:lvl1pPr>
          </a:lstStyle>
          <a:p>
            <a:pPr>
              <a:defRPr/>
            </a:pPr>
            <a:endParaRPr lang="en-US"/>
          </a:p>
        </p:txBody>
      </p:sp>
      <p:sp>
        <p:nvSpPr>
          <p:cNvPr id="6" name="Chỗ dành sẵn cho Số hiệu Bản chiếu 5">
            <a:extLst>
              <a:ext uri="{FF2B5EF4-FFF2-40B4-BE49-F238E27FC236}">
                <a16:creationId xmlns:a16="http://schemas.microsoft.com/office/drawing/2014/main" id="{223984DF-3C05-4AC5-96D3-B2DA9723FA2F}"/>
              </a:ext>
            </a:extLst>
          </p:cNvPr>
          <p:cNvSpPr>
            <a:spLocks noGrp="1"/>
          </p:cNvSpPr>
          <p:nvPr>
            <p:ph type="sldNum" sz="quarter" idx="12"/>
          </p:nvPr>
        </p:nvSpPr>
        <p:spPr/>
        <p:txBody>
          <a:bodyPr/>
          <a:lstStyle>
            <a:lvl1pPr>
              <a:defRPr/>
            </a:lvl1pPr>
          </a:lstStyle>
          <a:p>
            <a:fld id="{C1D36231-4223-4D18-B727-29C0DA6937BC}" type="slidenum">
              <a:rPr lang="en-US" altLang="en-US"/>
              <a:pPr/>
              <a:t>‹#›</a:t>
            </a:fld>
            <a:endParaRPr lang="en-US" altLang="en-US"/>
          </a:p>
        </p:txBody>
      </p:sp>
    </p:spTree>
    <p:extLst>
      <p:ext uri="{BB962C8B-B14F-4D97-AF65-F5344CB8AC3E}">
        <p14:creationId xmlns:p14="http://schemas.microsoft.com/office/powerpoint/2010/main" val="325554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a:extLst>
              <a:ext uri="{FF2B5EF4-FFF2-40B4-BE49-F238E27FC236}">
                <a16:creationId xmlns:a16="http://schemas.microsoft.com/office/drawing/2014/main" id="{28079F6D-1DAA-4DFB-9A92-45BD1D10E295}"/>
              </a:ext>
            </a:extLst>
          </p:cNvPr>
          <p:cNvSpPr>
            <a:spLocks noGrp="1"/>
          </p:cNvSpPr>
          <p:nvPr>
            <p:ph type="dt" sz="half" idx="10"/>
          </p:nvPr>
        </p:nvSpPr>
        <p:spPr/>
        <p:txBody>
          <a:bodyPr/>
          <a:lstStyle>
            <a:lvl1pPr>
              <a:defRPr/>
            </a:lvl1pPr>
          </a:lstStyle>
          <a:p>
            <a:pPr>
              <a:defRPr/>
            </a:pPr>
            <a:endParaRPr lang="en-US"/>
          </a:p>
        </p:txBody>
      </p:sp>
      <p:sp>
        <p:nvSpPr>
          <p:cNvPr id="5" name="Chỗ dành sẵn cho Chân trang 4">
            <a:extLst>
              <a:ext uri="{FF2B5EF4-FFF2-40B4-BE49-F238E27FC236}">
                <a16:creationId xmlns:a16="http://schemas.microsoft.com/office/drawing/2014/main" id="{6B486988-05F2-44E2-8AEF-B15E514C2BD8}"/>
              </a:ext>
            </a:extLst>
          </p:cNvPr>
          <p:cNvSpPr>
            <a:spLocks noGrp="1"/>
          </p:cNvSpPr>
          <p:nvPr>
            <p:ph type="ftr" sz="quarter" idx="11"/>
          </p:nvPr>
        </p:nvSpPr>
        <p:spPr/>
        <p:txBody>
          <a:bodyPr/>
          <a:lstStyle>
            <a:lvl1pPr>
              <a:defRPr/>
            </a:lvl1pPr>
          </a:lstStyle>
          <a:p>
            <a:pPr>
              <a:defRPr/>
            </a:pPr>
            <a:endParaRPr lang="en-US"/>
          </a:p>
        </p:txBody>
      </p:sp>
      <p:sp>
        <p:nvSpPr>
          <p:cNvPr id="6" name="Chỗ dành sẵn cho Số hiệu Bản chiếu 5">
            <a:extLst>
              <a:ext uri="{FF2B5EF4-FFF2-40B4-BE49-F238E27FC236}">
                <a16:creationId xmlns:a16="http://schemas.microsoft.com/office/drawing/2014/main" id="{447C0121-18A2-46A7-BB43-CCACEC058700}"/>
              </a:ext>
            </a:extLst>
          </p:cNvPr>
          <p:cNvSpPr>
            <a:spLocks noGrp="1"/>
          </p:cNvSpPr>
          <p:nvPr>
            <p:ph type="sldNum" sz="quarter" idx="12"/>
          </p:nvPr>
        </p:nvSpPr>
        <p:spPr/>
        <p:txBody>
          <a:bodyPr/>
          <a:lstStyle>
            <a:lvl1pPr>
              <a:defRPr/>
            </a:lvl1pPr>
          </a:lstStyle>
          <a:p>
            <a:fld id="{DCC5D995-5A85-40A6-9A69-2C55B323BD52}" type="slidenum">
              <a:rPr lang="en-US" altLang="en-US"/>
              <a:pPr/>
              <a:t>‹#›</a:t>
            </a:fld>
            <a:endParaRPr lang="en-US" altLang="en-US"/>
          </a:p>
        </p:txBody>
      </p:sp>
    </p:spTree>
    <p:extLst>
      <p:ext uri="{BB962C8B-B14F-4D97-AF65-F5344CB8AC3E}">
        <p14:creationId xmlns:p14="http://schemas.microsoft.com/office/powerpoint/2010/main" val="1399980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AF324C-6A4A-4202-9E85-D01C81A288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E623FB-2FED-4694-B83D-45BF04BD5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074608-1424-4F85-87B7-21D22E684947}"/>
              </a:ext>
            </a:extLst>
          </p:cNvPr>
          <p:cNvSpPr>
            <a:spLocks noGrp="1" noChangeArrowheads="1"/>
          </p:cNvSpPr>
          <p:nvPr>
            <p:ph type="sldNum" sz="quarter" idx="12"/>
          </p:nvPr>
        </p:nvSpPr>
        <p:spPr>
          <a:ln/>
        </p:spPr>
        <p:txBody>
          <a:bodyPr/>
          <a:lstStyle>
            <a:lvl1pPr>
              <a:defRPr/>
            </a:lvl1pPr>
          </a:lstStyle>
          <a:p>
            <a:pPr>
              <a:defRPr/>
            </a:pPr>
            <a:fld id="{5767CF78-1A07-481F-BAE7-56A8318CCD4A}" type="slidenum">
              <a:rPr lang="en-US" altLang="en-US"/>
              <a:pPr>
                <a:defRPr/>
              </a:pPr>
              <a:t>‹#›</a:t>
            </a:fld>
            <a:endParaRPr lang="en-US" altLang="en-US"/>
          </a:p>
        </p:txBody>
      </p:sp>
    </p:spTree>
    <p:extLst>
      <p:ext uri="{BB962C8B-B14F-4D97-AF65-F5344CB8AC3E}">
        <p14:creationId xmlns:p14="http://schemas.microsoft.com/office/powerpoint/2010/main" val="18513377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7F799-2860-4B57-A1E7-FE7313DFD8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565DFA-3301-45DF-999F-12C6D3450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1F6E69-7C56-432B-971A-C8D4C6E76AE3}"/>
              </a:ext>
            </a:extLst>
          </p:cNvPr>
          <p:cNvSpPr>
            <a:spLocks noGrp="1" noChangeArrowheads="1"/>
          </p:cNvSpPr>
          <p:nvPr>
            <p:ph type="sldNum" sz="quarter" idx="12"/>
          </p:nvPr>
        </p:nvSpPr>
        <p:spPr>
          <a:ln/>
        </p:spPr>
        <p:txBody>
          <a:bodyPr/>
          <a:lstStyle>
            <a:lvl1pPr>
              <a:defRPr/>
            </a:lvl1pPr>
          </a:lstStyle>
          <a:p>
            <a:pPr>
              <a:defRPr/>
            </a:pPr>
            <a:fld id="{D430CC42-62C5-461E-8CE5-E334777F4ACD}" type="slidenum">
              <a:rPr lang="en-US" altLang="en-US"/>
              <a:pPr>
                <a:defRPr/>
              </a:pPr>
              <a:t>‹#›</a:t>
            </a:fld>
            <a:endParaRPr lang="en-US" altLang="en-US"/>
          </a:p>
        </p:txBody>
      </p:sp>
    </p:spTree>
    <p:extLst>
      <p:ext uri="{BB962C8B-B14F-4D97-AF65-F5344CB8AC3E}">
        <p14:creationId xmlns:p14="http://schemas.microsoft.com/office/powerpoint/2010/main" val="23402426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0AF55D-0C24-4987-9461-F0E7E8475A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394339-9CE4-493C-8BD9-FD23DE7A17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AA646-4C7E-4849-951A-5638F7B3FDE2}"/>
              </a:ext>
            </a:extLst>
          </p:cNvPr>
          <p:cNvSpPr>
            <a:spLocks noGrp="1" noChangeArrowheads="1"/>
          </p:cNvSpPr>
          <p:nvPr>
            <p:ph type="sldNum" sz="quarter" idx="12"/>
          </p:nvPr>
        </p:nvSpPr>
        <p:spPr>
          <a:ln/>
        </p:spPr>
        <p:txBody>
          <a:bodyPr/>
          <a:lstStyle>
            <a:lvl1pPr>
              <a:defRPr/>
            </a:lvl1pPr>
          </a:lstStyle>
          <a:p>
            <a:pPr>
              <a:defRPr/>
            </a:pPr>
            <a:fld id="{8D5D3F7B-54DF-4963-ABEA-0DEF5199D68D}" type="slidenum">
              <a:rPr lang="en-US" altLang="en-US"/>
              <a:pPr>
                <a:defRPr/>
              </a:pPr>
              <a:t>‹#›</a:t>
            </a:fld>
            <a:endParaRPr lang="en-US" altLang="en-US"/>
          </a:p>
        </p:txBody>
      </p:sp>
    </p:spTree>
    <p:extLst>
      <p:ext uri="{BB962C8B-B14F-4D97-AF65-F5344CB8AC3E}">
        <p14:creationId xmlns:p14="http://schemas.microsoft.com/office/powerpoint/2010/main" val="36718625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5589234-B88F-4611-A940-32F49A693D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B43460-2ACD-4377-9112-73B6D748E2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2304CED-6A46-4B24-BADF-C52614D36592}"/>
              </a:ext>
            </a:extLst>
          </p:cNvPr>
          <p:cNvSpPr>
            <a:spLocks noGrp="1" noChangeArrowheads="1"/>
          </p:cNvSpPr>
          <p:nvPr>
            <p:ph type="sldNum" sz="quarter" idx="12"/>
          </p:nvPr>
        </p:nvSpPr>
        <p:spPr>
          <a:ln/>
        </p:spPr>
        <p:txBody>
          <a:bodyPr/>
          <a:lstStyle>
            <a:lvl1pPr>
              <a:defRPr/>
            </a:lvl1pPr>
          </a:lstStyle>
          <a:p>
            <a:pPr>
              <a:defRPr/>
            </a:pPr>
            <a:fld id="{A014C23F-F73D-4FC0-80EA-894B384DA6AB}" type="slidenum">
              <a:rPr lang="en-US" altLang="en-US"/>
              <a:pPr>
                <a:defRPr/>
              </a:pPr>
              <a:t>‹#›</a:t>
            </a:fld>
            <a:endParaRPr lang="en-US" altLang="en-US"/>
          </a:p>
        </p:txBody>
      </p:sp>
    </p:spTree>
    <p:extLst>
      <p:ext uri="{BB962C8B-B14F-4D97-AF65-F5344CB8AC3E}">
        <p14:creationId xmlns:p14="http://schemas.microsoft.com/office/powerpoint/2010/main" val="605287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E2BFCD-98AB-439E-9490-13700A15B8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AA7DA8A-4D9C-460D-8285-3C484E3D2E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1D68041-62EC-46C4-A618-2816C8644E90}"/>
              </a:ext>
            </a:extLst>
          </p:cNvPr>
          <p:cNvSpPr>
            <a:spLocks noGrp="1" noChangeArrowheads="1"/>
          </p:cNvSpPr>
          <p:nvPr>
            <p:ph type="sldNum" sz="quarter" idx="12"/>
          </p:nvPr>
        </p:nvSpPr>
        <p:spPr>
          <a:ln/>
        </p:spPr>
        <p:txBody>
          <a:bodyPr/>
          <a:lstStyle>
            <a:lvl1pPr>
              <a:defRPr/>
            </a:lvl1pPr>
          </a:lstStyle>
          <a:p>
            <a:pPr>
              <a:defRPr/>
            </a:pPr>
            <a:fld id="{3FF1911E-AD0D-4A54-B20F-09C33A3C9BBC}" type="slidenum">
              <a:rPr lang="en-US" altLang="en-US"/>
              <a:pPr>
                <a:defRPr/>
              </a:pPr>
              <a:t>‹#›</a:t>
            </a:fld>
            <a:endParaRPr lang="en-US" altLang="en-US"/>
          </a:p>
        </p:txBody>
      </p:sp>
    </p:spTree>
    <p:extLst>
      <p:ext uri="{BB962C8B-B14F-4D97-AF65-F5344CB8AC3E}">
        <p14:creationId xmlns:p14="http://schemas.microsoft.com/office/powerpoint/2010/main" val="2664759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4D777D-814F-424C-8C4C-82F496ED18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D7AE7E2-EAB1-4FA2-B85F-C1A1FDF114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A6D0D6-E8CD-4C30-8D9B-7A73C61DA54B}"/>
              </a:ext>
            </a:extLst>
          </p:cNvPr>
          <p:cNvSpPr>
            <a:spLocks noGrp="1" noChangeArrowheads="1"/>
          </p:cNvSpPr>
          <p:nvPr>
            <p:ph type="sldNum" sz="quarter" idx="12"/>
          </p:nvPr>
        </p:nvSpPr>
        <p:spPr>
          <a:ln/>
        </p:spPr>
        <p:txBody>
          <a:bodyPr/>
          <a:lstStyle>
            <a:lvl1pPr>
              <a:defRPr/>
            </a:lvl1pPr>
          </a:lstStyle>
          <a:p>
            <a:pPr>
              <a:defRPr/>
            </a:pPr>
            <a:fld id="{528CFADD-EE87-4367-9D0D-62560FC40E4F}" type="slidenum">
              <a:rPr lang="en-US" altLang="en-US"/>
              <a:pPr>
                <a:defRPr/>
              </a:pPr>
              <a:t>‹#›</a:t>
            </a:fld>
            <a:endParaRPr lang="en-US" altLang="en-US"/>
          </a:p>
        </p:txBody>
      </p:sp>
    </p:spTree>
    <p:extLst>
      <p:ext uri="{BB962C8B-B14F-4D97-AF65-F5344CB8AC3E}">
        <p14:creationId xmlns:p14="http://schemas.microsoft.com/office/powerpoint/2010/main" val="3896223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34A53D-C2FB-4166-9C3E-711ECE2C5D9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1E6DB8-D945-4B01-AE03-8121A2A440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52FAB4-5189-4301-ABEA-5E54DBF3F830}"/>
              </a:ext>
            </a:extLst>
          </p:cNvPr>
          <p:cNvSpPr>
            <a:spLocks noGrp="1" noChangeArrowheads="1"/>
          </p:cNvSpPr>
          <p:nvPr>
            <p:ph type="sldNum" sz="quarter" idx="12"/>
          </p:nvPr>
        </p:nvSpPr>
        <p:spPr>
          <a:ln/>
        </p:spPr>
        <p:txBody>
          <a:bodyPr/>
          <a:lstStyle>
            <a:lvl1pPr>
              <a:defRPr/>
            </a:lvl1pPr>
          </a:lstStyle>
          <a:p>
            <a:pPr>
              <a:defRPr/>
            </a:pPr>
            <a:fld id="{F7D788B4-A567-4FF9-97A9-A604C2C8C579}" type="slidenum">
              <a:rPr lang="en-US" altLang="en-US"/>
              <a:pPr>
                <a:defRPr/>
              </a:pPr>
              <a:t>‹#›</a:t>
            </a:fld>
            <a:endParaRPr lang="en-US" altLang="en-US"/>
          </a:p>
        </p:txBody>
      </p:sp>
    </p:spTree>
    <p:extLst>
      <p:ext uri="{BB962C8B-B14F-4D97-AF65-F5344CB8AC3E}">
        <p14:creationId xmlns:p14="http://schemas.microsoft.com/office/powerpoint/2010/main" val="3565028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A3EA7E-AC80-44CE-A3F1-5D67B7AC9E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4A98D6-D45E-4597-A766-CA5DD31635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4D2955-2BC7-41FA-839F-375F16DBFFD2}"/>
              </a:ext>
            </a:extLst>
          </p:cNvPr>
          <p:cNvSpPr>
            <a:spLocks noGrp="1" noChangeArrowheads="1"/>
          </p:cNvSpPr>
          <p:nvPr>
            <p:ph type="sldNum" sz="quarter" idx="12"/>
          </p:nvPr>
        </p:nvSpPr>
        <p:spPr>
          <a:ln/>
        </p:spPr>
        <p:txBody>
          <a:bodyPr/>
          <a:lstStyle>
            <a:lvl1pPr>
              <a:defRPr/>
            </a:lvl1pPr>
          </a:lstStyle>
          <a:p>
            <a:pPr>
              <a:defRPr/>
            </a:pPr>
            <a:fld id="{99FA4B83-3A26-44C6-BA46-A5DDA0C5680A}" type="slidenum">
              <a:rPr lang="en-US" altLang="en-US"/>
              <a:pPr>
                <a:defRPr/>
              </a:pPr>
              <a:t>‹#›</a:t>
            </a:fld>
            <a:endParaRPr lang="en-US" altLang="en-US"/>
          </a:p>
        </p:txBody>
      </p:sp>
    </p:spTree>
    <p:extLst>
      <p:ext uri="{BB962C8B-B14F-4D97-AF65-F5344CB8AC3E}">
        <p14:creationId xmlns:p14="http://schemas.microsoft.com/office/powerpoint/2010/main" val="207203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72E01F-EC97-4079-88FF-0757A8C332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D7F77E-4A3C-41D4-A842-DFF0A72523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0608F1-259C-48A5-B9EA-66D5AAC3B844}"/>
              </a:ext>
            </a:extLst>
          </p:cNvPr>
          <p:cNvSpPr>
            <a:spLocks noGrp="1" noChangeArrowheads="1"/>
          </p:cNvSpPr>
          <p:nvPr>
            <p:ph type="sldNum" sz="quarter" idx="12"/>
          </p:nvPr>
        </p:nvSpPr>
        <p:spPr>
          <a:ln/>
        </p:spPr>
        <p:txBody>
          <a:bodyPr/>
          <a:lstStyle>
            <a:lvl1pPr>
              <a:defRPr/>
            </a:lvl1pPr>
          </a:lstStyle>
          <a:p>
            <a:pPr>
              <a:defRPr/>
            </a:pPr>
            <a:fld id="{589B5383-FBAA-463A-ABFB-3FCF34B384DA}" type="slidenum">
              <a:rPr lang="en-US" altLang="en-US"/>
              <a:pPr>
                <a:defRPr/>
              </a:pPr>
              <a:t>‹#›</a:t>
            </a:fld>
            <a:endParaRPr lang="en-US" altLang="en-US"/>
          </a:p>
        </p:txBody>
      </p:sp>
    </p:spTree>
    <p:extLst>
      <p:ext uri="{BB962C8B-B14F-4D97-AF65-F5344CB8AC3E}">
        <p14:creationId xmlns:p14="http://schemas.microsoft.com/office/powerpoint/2010/main" val="480278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396B44-88BA-4DAD-9677-EFA17FBCC5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794730-3C7F-4E47-A288-7A17911356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342378-F742-4BCE-8302-939BEDFE7A89}"/>
              </a:ext>
            </a:extLst>
          </p:cNvPr>
          <p:cNvSpPr>
            <a:spLocks noGrp="1" noChangeArrowheads="1"/>
          </p:cNvSpPr>
          <p:nvPr>
            <p:ph type="sldNum" sz="quarter" idx="12"/>
          </p:nvPr>
        </p:nvSpPr>
        <p:spPr>
          <a:ln/>
        </p:spPr>
        <p:txBody>
          <a:bodyPr/>
          <a:lstStyle>
            <a:lvl1pPr>
              <a:defRPr/>
            </a:lvl1pPr>
          </a:lstStyle>
          <a:p>
            <a:pPr>
              <a:defRPr/>
            </a:pPr>
            <a:fld id="{EC9003D3-56A8-4CB8-836F-271167D12F7A}" type="slidenum">
              <a:rPr lang="en-US" altLang="en-US"/>
              <a:pPr>
                <a:defRPr/>
              </a:pPr>
              <a:t>‹#›</a:t>
            </a:fld>
            <a:endParaRPr lang="en-US" altLang="en-US"/>
          </a:p>
        </p:txBody>
      </p:sp>
    </p:spTree>
    <p:extLst>
      <p:ext uri="{BB962C8B-B14F-4D97-AF65-F5344CB8AC3E}">
        <p14:creationId xmlns:p14="http://schemas.microsoft.com/office/powerpoint/2010/main" val="248723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7DE4F1D-F153-4426-B99A-55AA6B3C2D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85BBB9-7564-45E5-8483-3246EF53E6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540E81-D746-4A2E-A399-481A84D5C241}"/>
              </a:ext>
            </a:extLst>
          </p:cNvPr>
          <p:cNvSpPr>
            <a:spLocks noGrp="1" noChangeArrowheads="1"/>
          </p:cNvSpPr>
          <p:nvPr>
            <p:ph type="sldNum" sz="quarter" idx="12"/>
          </p:nvPr>
        </p:nvSpPr>
        <p:spPr>
          <a:ln/>
        </p:spPr>
        <p:txBody>
          <a:bodyPr/>
          <a:lstStyle>
            <a:lvl1pPr>
              <a:defRPr/>
            </a:lvl1pPr>
          </a:lstStyle>
          <a:p>
            <a:pPr>
              <a:defRPr/>
            </a:pPr>
            <a:fld id="{0EB04CF1-3AE6-441A-A6D0-AEA0195A6B21}" type="slidenum">
              <a:rPr lang="en-US" altLang="en-US"/>
              <a:pPr>
                <a:defRPr/>
              </a:pPr>
              <a:t>‹#›</a:t>
            </a:fld>
            <a:endParaRPr lang="en-US" altLang="en-US"/>
          </a:p>
        </p:txBody>
      </p:sp>
    </p:spTree>
    <p:extLst>
      <p:ext uri="{BB962C8B-B14F-4D97-AF65-F5344CB8AC3E}">
        <p14:creationId xmlns:p14="http://schemas.microsoft.com/office/powerpoint/2010/main" val="272503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BD25CC7-07EA-4903-9E3F-755579E9334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A8C2AE0-E00A-4796-A81E-B91F1C6C355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0ED1F4E-6A71-43BE-B6B3-0AD65ED6812E}"/>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A756EF7-82A5-4626-A4F4-0441711F63AC}" type="datetimeFigureOut">
              <a:rPr lang="en-US"/>
              <a:pPr>
                <a:defRPr/>
              </a:pPr>
              <a:t>9/16/2021</a:t>
            </a:fld>
            <a:endParaRPr lang="en-US"/>
          </a:p>
        </p:txBody>
      </p:sp>
      <p:sp>
        <p:nvSpPr>
          <p:cNvPr id="5" name="Footer Placeholder 4">
            <a:extLst>
              <a:ext uri="{FF2B5EF4-FFF2-40B4-BE49-F238E27FC236}">
                <a16:creationId xmlns:a16="http://schemas.microsoft.com/office/drawing/2014/main" id="{090763AC-5E3E-4F88-8D5D-8634E4AB982A}"/>
              </a:ext>
            </a:extLst>
          </p:cNvPr>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endParaRPr lang="en-US"/>
          </a:p>
        </p:txBody>
      </p:sp>
      <p:sp>
        <p:nvSpPr>
          <p:cNvPr id="6" name="Slide Number Placeholder 5">
            <a:extLst>
              <a:ext uri="{FF2B5EF4-FFF2-40B4-BE49-F238E27FC236}">
                <a16:creationId xmlns:a16="http://schemas.microsoft.com/office/drawing/2014/main" id="{63D54C89-AC7E-4408-BC7D-3666501132F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F4EF217-D140-4F49-B02B-CAAE851B5F9A}" type="slidenum">
              <a:rPr lang="en-US" altLang="en-US"/>
              <a:pPr>
                <a:defRPr/>
              </a:pPr>
              <a:t>‹#›</a:t>
            </a:fld>
            <a:endParaRPr lang="en-US" altLang="en-US"/>
          </a:p>
        </p:txBody>
      </p:sp>
    </p:spTree>
    <p:extLst>
      <p:ext uri="{BB962C8B-B14F-4D97-AF65-F5344CB8AC3E}">
        <p14:creationId xmlns:p14="http://schemas.microsoft.com/office/powerpoint/2010/main" val="1677960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231C6602-7A14-40D8-8A49-448A914C11E3}" type="slidenum">
              <a:rPr lang="en-US"/>
              <a:pPr>
                <a:defRPr/>
              </a:pPr>
              <a:t>‹#›</a:t>
            </a:fld>
            <a:endParaRPr lang="en-US"/>
          </a:p>
        </p:txBody>
      </p:sp>
      <p:grpSp>
        <p:nvGrpSpPr>
          <p:cNvPr id="1033"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extLst>
      <p:ext uri="{BB962C8B-B14F-4D97-AF65-F5344CB8AC3E}">
        <p14:creationId xmlns:p14="http://schemas.microsoft.com/office/powerpoint/2010/main" val="38751809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08588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92001565"/>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A3E49F05-6DD8-4EBE-B3F4-5E2C5A84C354}" type="datetimeFigureOut">
              <a:rPr lang="en-US" smtClean="0"/>
              <a:t>9/16/2021</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4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4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6DDFB850-B13C-43E1-B506-F0D831CB207A}" type="slidenum">
              <a:rPr lang="en-US" smtClean="0"/>
              <a:t>‹#›</a:t>
            </a:fld>
            <a:endParaRPr lang="en-US"/>
          </a:p>
        </p:txBody>
      </p:sp>
    </p:spTree>
    <p:extLst>
      <p:ext uri="{BB962C8B-B14F-4D97-AF65-F5344CB8AC3E}">
        <p14:creationId xmlns:p14="http://schemas.microsoft.com/office/powerpoint/2010/main" val="392682343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ề 1">
            <a:extLst>
              <a:ext uri="{FF2B5EF4-FFF2-40B4-BE49-F238E27FC236}">
                <a16:creationId xmlns:a16="http://schemas.microsoft.com/office/drawing/2014/main" id="{F9CFA668-1659-4110-A71F-65899CCDB7B1}"/>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p>
        </p:txBody>
      </p:sp>
      <p:sp>
        <p:nvSpPr>
          <p:cNvPr id="1027" name="Chỗ dành sẵn cho Văn bản 2">
            <a:extLst>
              <a:ext uri="{FF2B5EF4-FFF2-40B4-BE49-F238E27FC236}">
                <a16:creationId xmlns:a16="http://schemas.microsoft.com/office/drawing/2014/main" id="{7902C4E9-8D92-4590-8080-57EAB6408469}"/>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p>
        </p:txBody>
      </p:sp>
      <p:sp>
        <p:nvSpPr>
          <p:cNvPr id="4" name="Chỗ dành sẵn cho Ngày tháng 3">
            <a:extLst>
              <a:ext uri="{FF2B5EF4-FFF2-40B4-BE49-F238E27FC236}">
                <a16:creationId xmlns:a16="http://schemas.microsoft.com/office/drawing/2014/main" id="{D8B5E473-F59A-4704-AAEB-06C25013B65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endParaRPr lang="en-US"/>
          </a:p>
        </p:txBody>
      </p:sp>
      <p:sp>
        <p:nvSpPr>
          <p:cNvPr id="5" name="Chỗ dành sẵn cho Chân trang 4">
            <a:extLst>
              <a:ext uri="{FF2B5EF4-FFF2-40B4-BE49-F238E27FC236}">
                <a16:creationId xmlns:a16="http://schemas.microsoft.com/office/drawing/2014/main" id="{6E435A29-111E-49B9-9CA0-3753B9649A1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smtClean="0">
                <a:solidFill>
                  <a:schemeClr val="tx1">
                    <a:tint val="75000"/>
                  </a:schemeClr>
                </a:solidFill>
              </a:defRPr>
            </a:lvl1pPr>
          </a:lstStyle>
          <a:p>
            <a:pPr>
              <a:defRPr/>
            </a:pPr>
            <a:endParaRPr lang="en-US"/>
          </a:p>
        </p:txBody>
      </p:sp>
      <p:sp>
        <p:nvSpPr>
          <p:cNvPr id="6" name="Chỗ dành sẵn cho Số hiệu Bản chiếu 5">
            <a:extLst>
              <a:ext uri="{FF2B5EF4-FFF2-40B4-BE49-F238E27FC236}">
                <a16:creationId xmlns:a16="http://schemas.microsoft.com/office/drawing/2014/main" id="{B69AA7C3-7FF1-4228-95E8-395CE945750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7FECA24-ED81-4886-A1E9-861380BD713D}" type="slidenum">
              <a:rPr lang="en-US" altLang="en-US"/>
              <a:pPr/>
              <a:t>‹#›</a:t>
            </a:fld>
            <a:endParaRPr lang="en-US" altLang="en-US"/>
          </a:p>
        </p:txBody>
      </p:sp>
    </p:spTree>
    <p:extLst>
      <p:ext uri="{BB962C8B-B14F-4D97-AF65-F5344CB8AC3E}">
        <p14:creationId xmlns:p14="http://schemas.microsoft.com/office/powerpoint/2010/main" val="1726517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57F8EB-57B0-4A9C-8886-CDA1130788B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8E98B89-9C2B-44A4-AB4D-6EAFBA779B5A}"/>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324DBD-4818-45C8-83FB-1812385DE49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83C96D33-59A3-4305-94B2-B7F7E74FEC8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0F08272A-2F28-4944-AE01-5A7A44A7DC6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33968B3-EDC2-4D63-8407-50E97326E0D0}" type="slidenum">
              <a:rPr lang="en-US" altLang="en-US"/>
              <a:pPr>
                <a:defRPr/>
              </a:pPr>
              <a:t>‹#›</a:t>
            </a:fld>
            <a:endParaRPr lang="en-US" altLang="en-US"/>
          </a:p>
        </p:txBody>
      </p:sp>
    </p:spTree>
    <p:extLst>
      <p:ext uri="{BB962C8B-B14F-4D97-AF65-F5344CB8AC3E}">
        <p14:creationId xmlns:p14="http://schemas.microsoft.com/office/powerpoint/2010/main" val="90707822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audio" Target="../media/audio1.wav"/><Relationship Id="rId1" Type="http://schemas.openxmlformats.org/officeDocument/2006/relationships/slideLayout" Target="../slideLayouts/slideLayout88.xml"/></Relationships>
</file>

<file path=ppt/slides/_rels/slide10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8.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8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8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8.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48.xml"/><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32.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4.png"/><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59.xml"/><Relationship Id="rId5" Type="http://schemas.openxmlformats.org/officeDocument/2006/relationships/image" Target="../media/image69.jpeg"/><Relationship Id="rId4" Type="http://schemas.openxmlformats.org/officeDocument/2006/relationships/image" Target="../media/image6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3.xml"/><Relationship Id="rId1" Type="http://schemas.openxmlformats.org/officeDocument/2006/relationships/vmlDrawing" Target="../drawings/vmlDrawing1.v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3.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audio" Target="../media/audio1.wav"/><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8.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8.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8.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88.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8.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82.jpeg"/><Relationship Id="rId2" Type="http://schemas.openxmlformats.org/officeDocument/2006/relationships/image" Target="../media/image74.jpeg"/><Relationship Id="rId1" Type="http://schemas.openxmlformats.org/officeDocument/2006/relationships/slideLayout" Target="../slideLayouts/slideLayout88.xml"/><Relationship Id="rId6" Type="http://schemas.openxmlformats.org/officeDocument/2006/relationships/image" Target="../media/image80.jpeg"/><Relationship Id="rId5" Type="http://schemas.openxmlformats.org/officeDocument/2006/relationships/image" Target="../media/image77.jpeg"/><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8.xml"/><Relationship Id="rId6" Type="http://schemas.openxmlformats.org/officeDocument/2006/relationships/image" Target="../media/image84.jpeg"/><Relationship Id="rId5" Type="http://schemas.openxmlformats.org/officeDocument/2006/relationships/image" Target="../media/image81.jpeg"/><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3.xml"/><Relationship Id="rId5" Type="http://schemas.openxmlformats.org/officeDocument/2006/relationships/image" Target="../media/image88.png"/><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3.xml"/><Relationship Id="rId5" Type="http://schemas.openxmlformats.org/officeDocument/2006/relationships/image" Target="../media/image92.png"/><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3.xml"/><Relationship Id="rId5" Type="http://schemas.openxmlformats.org/officeDocument/2006/relationships/image" Target="../media/image96.png"/><Relationship Id="rId4" Type="http://schemas.openxmlformats.org/officeDocument/2006/relationships/image" Target="../media/image95.png"/></Relationships>
</file>

<file path=ppt/slides/_rels/slide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83.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3.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anh slide\child-cartoon-illustration-cartoon-student.jpg">
            <a:extLst>
              <a:ext uri="{FF2B5EF4-FFF2-40B4-BE49-F238E27FC236}">
                <a16:creationId xmlns:a16="http://schemas.microsoft.com/office/drawing/2014/main" id="{29862A5C-2B31-4E93-9BEA-7367C5BFC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WordArt 3">
            <a:extLst>
              <a:ext uri="{FF2B5EF4-FFF2-40B4-BE49-F238E27FC236}">
                <a16:creationId xmlns:a16="http://schemas.microsoft.com/office/drawing/2014/main" id="{887C7951-6541-40B7-ADF7-6618601CF090}"/>
              </a:ext>
            </a:extLst>
          </p:cNvPr>
          <p:cNvSpPr>
            <a:spLocks noChangeArrowheads="1" noChangeShapeType="1" noTextEdit="1"/>
          </p:cNvSpPr>
          <p:nvPr/>
        </p:nvSpPr>
        <p:spPr bwMode="auto">
          <a:xfrm>
            <a:off x="3791744" y="1700808"/>
            <a:ext cx="5772150" cy="1600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CHÀO MỪNG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err="1">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CÁC</a:t>
            </a:r>
            <a:r>
              <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 CON </a:t>
            </a:r>
            <a:r>
              <a:rPr kumimoji="0" lang="en-US" sz="2400" b="1" i="0" u="none" strike="noStrike" kern="10" cap="none" spc="0" normalizeH="0" baseline="0" noProof="0" dirty="0" err="1">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HỌC</a:t>
            </a:r>
            <a:r>
              <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 </a:t>
            </a:r>
            <a:r>
              <a:rPr kumimoji="0" lang="en-US" sz="2400" b="1" i="0" u="none" strike="noStrike" kern="10" cap="none" spc="0" normalizeH="0" baseline="0" noProof="0" dirty="0" err="1">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SINH</a:t>
            </a:r>
            <a:r>
              <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LỚP </a:t>
            </a:r>
            <a:r>
              <a:rPr kumimoji="0" lang="en-US" sz="2400" b="1" i="0" u="none" strike="noStrike" kern="10" cap="none" spc="0" normalizeH="0" baseline="0" noProof="0" dirty="0" smtClean="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rPr>
              <a:t>4A5</a:t>
            </a:r>
            <a:endParaRPr kumimoji="0" lang="en-US" sz="2400" b="1" i="0" u="none" strike="noStrike" kern="10" cap="none" spc="0" normalizeH="0" baseline="0" noProof="0" dirty="0">
              <a:ln w="12700">
                <a:solidFill>
                  <a:srgbClr val="9BBB59">
                    <a:lumMod val="50000"/>
                  </a:srgbClr>
                </a:solidFill>
                <a:prstDash val="solid"/>
              </a:ln>
              <a:solidFill>
                <a:srgbClr val="FF0000"/>
              </a:solidFill>
              <a:effectLst>
                <a:innerShdw blurRad="177800">
                  <a:srgbClr val="9BBB59">
                    <a:lumMod val="50000"/>
                  </a:srgbClr>
                </a:innerShdw>
              </a:effectLst>
              <a:uLnTx/>
              <a:uFillTx/>
              <a:latin typeface="Times New Roman"/>
              <a:ea typeface="+mn-ea"/>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762000" y="228600"/>
            <a:ext cx="10820400" cy="4114800"/>
          </a:xfrm>
        </p:spPr>
        <p:txBody>
          <a:bodyPr/>
          <a:lstStyle/>
          <a:p>
            <a:pPr eaLnBrk="1" hangingPunct="1">
              <a:buFont typeface="Wingdings" pitchFamily="2" charset="2"/>
              <a:buNone/>
            </a:pPr>
            <a:r>
              <a:rPr lang="en-US" sz="4400" dirty="0">
                <a:latin typeface="Arial" pitchFamily="34" charset="0"/>
                <a:cs typeface="Arial" pitchFamily="34" charset="0"/>
              </a:rPr>
              <a:t>  </a:t>
            </a:r>
            <a:r>
              <a:rPr lang="en-US" sz="4400" b="1" dirty="0" err="1">
                <a:solidFill>
                  <a:srgbClr val="FF0000"/>
                </a:solidFill>
                <a:latin typeface="Times New Roman" panose="02020603050405020304" pitchFamily="18" charset="0"/>
                <a:cs typeface="Times New Roman" panose="02020603050405020304" pitchFamily="18" charset="0"/>
              </a:rPr>
              <a:t>Giờ</a:t>
            </a:r>
            <a:r>
              <a:rPr lang="en-US" sz="4400" b="1" dirty="0">
                <a:solidFill>
                  <a:srgbClr val="FF0000"/>
                </a:solidFill>
                <a:latin typeface="Times New Roman" panose="02020603050405020304" pitchFamily="18" charset="0"/>
                <a:cs typeface="Times New Roman" panose="02020603050405020304" pitchFamily="18" charset="0"/>
              </a:rPr>
              <a:t> </a:t>
            </a:r>
          </a:p>
          <a:p>
            <a:pPr eaLnBrk="1" hangingPunct="1">
              <a:buNone/>
            </a:pPr>
            <a:r>
              <a:rPr lang="en-US" sz="4400" b="1" dirty="0" err="1">
                <a:solidFill>
                  <a:srgbClr val="FF0000"/>
                </a:solidFill>
                <a:latin typeface="Times New Roman" panose="02020603050405020304" pitchFamily="18" charset="0"/>
                <a:cs typeface="Times New Roman" panose="02020603050405020304" pitchFamily="18" charset="0"/>
              </a:rPr>
              <a:t>làm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 </a:t>
            </a:r>
          </a:p>
          <a:p>
            <a:pPr eaLnBrk="1" hangingPunct="1">
              <a:buFont typeface="Wingdings" pitchFamily="2" charset="2"/>
              <a:buNone/>
            </a:pPr>
            <a:r>
              <a:rPr lang="en-US" sz="4400" b="1">
                <a:solidFill>
                  <a:srgbClr val="FF0000"/>
                </a:solidFill>
                <a:latin typeface="Times New Roman" panose="02020603050405020304" pitchFamily="18" charset="0"/>
                <a:cs typeface="Times New Roman" panose="02020603050405020304" pitchFamily="18" charset="0"/>
              </a:rPr>
              <a:t>  </a:t>
            </a:r>
          </a:p>
          <a:p>
            <a:pPr eaLnBrk="1" hangingPunct="1">
              <a:buFont typeface="Wingdings" pitchFamily="2" charset="2"/>
              <a:buNone/>
            </a:pPr>
            <a:r>
              <a:rPr lang="en-US" sz="4400" b="1">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Giờ</a:t>
            </a:r>
            <a:r>
              <a:rPr lang="en-US" sz="4400" b="1" dirty="0">
                <a:solidFill>
                  <a:srgbClr val="FF0000"/>
                </a:solidFill>
                <a:latin typeface="Times New Roman" panose="02020603050405020304" pitchFamily="18" charset="0"/>
                <a:cs typeface="Times New Roman" panose="02020603050405020304" pitchFamily="18" charset="0"/>
              </a:rPr>
              <a:t> </a:t>
            </a:r>
          </a:p>
          <a:p>
            <a:pPr eaLnBrk="1" hangingPunct="1">
              <a:buFont typeface="Wingdings" pitchFamily="2" charset="2"/>
              <a:buNone/>
            </a:pPr>
            <a:r>
              <a:rPr lang="en-US" sz="4400" b="1" dirty="0" err="1">
                <a:solidFill>
                  <a:srgbClr val="FF0000"/>
                </a:solidFill>
                <a:latin typeface="Times New Roman" panose="02020603050405020304" pitchFamily="18" charset="0"/>
                <a:cs typeface="Times New Roman" panose="02020603050405020304" pitchFamily="18" charset="0"/>
              </a:rPr>
              <a:t>trả</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p>
          <a:p>
            <a:pPr eaLnBrk="1" hangingPunct="1">
              <a:buFont typeface="Wingdings" pitchFamily="2" charset="2"/>
              <a:buNone/>
            </a:pPr>
            <a:r>
              <a:rPr lang="en-US" sz="4400" b="1" dirty="0">
                <a:solidFill>
                  <a:srgbClr val="FF0000"/>
                </a:solidFill>
                <a:latin typeface="Times New Roman" panose="02020603050405020304" pitchFamily="18" charset="0"/>
                <a:cs typeface="Times New Roman" panose="02020603050405020304" pitchFamily="18" charset="0"/>
              </a:rPr>
              <a:t>  </a:t>
            </a:r>
          </a:p>
          <a:p>
            <a:pPr eaLnBrk="1" hangingPunct="1">
              <a:buFont typeface="Wingdings" pitchFamily="2" charset="2"/>
              <a:buNone/>
            </a:pPr>
            <a:r>
              <a:rPr lang="en-US" sz="4400" b="1">
                <a:solidFill>
                  <a:srgbClr val="FF0000"/>
                </a:solidFill>
                <a:latin typeface="Times New Roman" panose="02020603050405020304" pitchFamily="18" charset="0"/>
                <a:cs typeface="Times New Roman" panose="02020603050405020304" pitchFamily="18" charset="0"/>
              </a:rPr>
              <a:t> Lúc </a:t>
            </a:r>
            <a:endParaRPr lang="en-US" sz="4400" b="1" dirty="0">
              <a:solidFill>
                <a:srgbClr val="FF0000"/>
              </a:solidFill>
              <a:latin typeface="Times New Roman" panose="02020603050405020304" pitchFamily="18" charset="0"/>
              <a:cs typeface="Times New Roman" panose="02020603050405020304" pitchFamily="18" charset="0"/>
            </a:endParaRPr>
          </a:p>
          <a:p>
            <a:pPr eaLnBrk="1" hangingPunct="1">
              <a:buFont typeface="Wingdings" pitchFamily="2" charset="2"/>
              <a:buNone/>
            </a:pPr>
            <a:r>
              <a:rPr lang="en-US" sz="4400" b="1" dirty="0" err="1">
                <a:solidFill>
                  <a:srgbClr val="FF0000"/>
                </a:solidFill>
                <a:latin typeface="Times New Roman" panose="02020603050405020304" pitchFamily="18" charset="0"/>
                <a:cs typeface="Times New Roman" panose="02020603050405020304" pitchFamily="18" charset="0"/>
              </a:rPr>
              <a: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8196" name="Text Box 4"/>
          <p:cNvSpPr txBox="1">
            <a:spLocks noChangeArrowheads="1"/>
          </p:cNvSpPr>
          <p:nvPr/>
        </p:nvSpPr>
        <p:spPr bwMode="auto">
          <a:xfrm>
            <a:off x="3657600" y="228600"/>
            <a:ext cx="7924800" cy="144655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197" name="Rectangle 5"/>
          <p:cNvSpPr>
            <a:spLocks noChangeArrowheads="1"/>
          </p:cNvSpPr>
          <p:nvPr/>
        </p:nvSpPr>
        <p:spPr bwMode="auto">
          <a:xfrm>
            <a:off x="3810000" y="2438400"/>
            <a:ext cx="7467600" cy="2123658"/>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tủi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a:t>
            </a:r>
          </a:p>
        </p:txBody>
      </p:sp>
      <p:sp>
        <p:nvSpPr>
          <p:cNvPr id="8198" name="Rectangle 6"/>
          <p:cNvSpPr>
            <a:spLocks noChangeArrowheads="1"/>
          </p:cNvSpPr>
          <p:nvPr/>
        </p:nvSpPr>
        <p:spPr bwMode="auto">
          <a:xfrm>
            <a:off x="4104861" y="5325308"/>
            <a:ext cx="5684569" cy="769441"/>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7"/>
                                        </p:tgtEl>
                                        <p:attrNameLst>
                                          <p:attrName>style.visibility</p:attrName>
                                        </p:attrNameLst>
                                      </p:cBhvr>
                                      <p:to>
                                        <p:strVal val="visible"/>
                                      </p:to>
                                    </p:set>
                                    <p:anim calcmode="lin" valueType="num">
                                      <p:cBhvr additive="base">
                                        <p:cTn id="13" dur="500" fill="hold"/>
                                        <p:tgtEl>
                                          <p:spTgt spid="8197"/>
                                        </p:tgtEl>
                                        <p:attrNameLst>
                                          <p:attrName>ppt_x</p:attrName>
                                        </p:attrNameLst>
                                      </p:cBhvr>
                                      <p:tavLst>
                                        <p:tav tm="0">
                                          <p:val>
                                            <p:strVal val="#ppt_x"/>
                                          </p:val>
                                        </p:tav>
                                        <p:tav tm="100000">
                                          <p:val>
                                            <p:strVal val="#ppt_x"/>
                                          </p:val>
                                        </p:tav>
                                      </p:tavLst>
                                    </p:anim>
                                    <p:anim calcmode="lin" valueType="num">
                                      <p:cBhvr additive="base">
                                        <p:cTn id="14"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ppt_x"/>
                                          </p:val>
                                        </p:tav>
                                        <p:tav tm="100000">
                                          <p:val>
                                            <p:strVal val="#ppt_x"/>
                                          </p:val>
                                        </p:tav>
                                      </p:tavLst>
                                    </p:anim>
                                    <p:anim calcmode="lin" valueType="num">
                                      <p:cBhvr additive="base">
                                        <p:cTn id="20"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8A78AB29-D498-4816-970B-5137E674ADDC}"/>
              </a:ext>
            </a:extLst>
          </p:cNvPr>
          <p:cNvSpPr txBox="1">
            <a:spLocks noChangeArrowheads="1"/>
          </p:cNvSpPr>
          <p:nvPr/>
        </p:nvSpPr>
        <p:spPr bwMode="auto">
          <a:xfrm>
            <a:off x="685800" y="609600"/>
            <a:ext cx="838200" cy="1446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t>
            </a:r>
          </a:p>
        </p:txBody>
      </p:sp>
      <p:sp>
        <p:nvSpPr>
          <p:cNvPr id="16387" name="Text Box 3">
            <a:extLst>
              <a:ext uri="{FF2B5EF4-FFF2-40B4-BE49-F238E27FC236}">
                <a16:creationId xmlns:a16="http://schemas.microsoft.com/office/drawing/2014/main" id="{91AF5757-5689-47CC-8B39-112E90FCAC54}"/>
              </a:ext>
            </a:extLst>
          </p:cNvPr>
          <p:cNvSpPr txBox="1">
            <a:spLocks noChangeArrowheads="1"/>
          </p:cNvSpPr>
          <p:nvPr/>
        </p:nvSpPr>
        <p:spPr bwMode="auto">
          <a:xfrm>
            <a:off x="1524000" y="304800"/>
            <a:ext cx="10210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Kể tên một số thức ăn chứa nhiều chất bột đường mà em biết.</a:t>
            </a:r>
          </a:p>
        </p:txBody>
      </p:sp>
      <p:sp>
        <p:nvSpPr>
          <p:cNvPr id="16388" name="Text Box 4">
            <a:extLst>
              <a:ext uri="{FF2B5EF4-FFF2-40B4-BE49-F238E27FC236}">
                <a16:creationId xmlns:a16="http://schemas.microsoft.com/office/drawing/2014/main" id="{58FD165B-E9CF-49F7-883E-47B1F9E6EA68}"/>
              </a:ext>
            </a:extLst>
          </p:cNvPr>
          <p:cNvSpPr txBox="1">
            <a:spLocks noChangeArrowheads="1"/>
          </p:cNvSpPr>
          <p:nvPr/>
        </p:nvSpPr>
        <p:spPr bwMode="auto">
          <a:xfrm>
            <a:off x="1981200" y="3124200"/>
            <a:ext cx="1600200" cy="852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gạo</a:t>
            </a:r>
          </a:p>
        </p:txBody>
      </p:sp>
      <p:sp>
        <p:nvSpPr>
          <p:cNvPr id="16389" name="Text Box 5">
            <a:extLst>
              <a:ext uri="{FF2B5EF4-FFF2-40B4-BE49-F238E27FC236}">
                <a16:creationId xmlns:a16="http://schemas.microsoft.com/office/drawing/2014/main" id="{2B8D7FB4-AA03-45BA-B819-0F5F81DA69C3}"/>
              </a:ext>
            </a:extLst>
          </p:cNvPr>
          <p:cNvSpPr txBox="1">
            <a:spLocks noChangeArrowheads="1"/>
          </p:cNvSpPr>
          <p:nvPr/>
        </p:nvSpPr>
        <p:spPr bwMode="auto">
          <a:xfrm>
            <a:off x="5400675" y="3124200"/>
            <a:ext cx="1524000" cy="852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ngô </a:t>
            </a:r>
          </a:p>
        </p:txBody>
      </p:sp>
      <p:sp>
        <p:nvSpPr>
          <p:cNvPr id="16390" name="Text Box 6">
            <a:extLst>
              <a:ext uri="{FF2B5EF4-FFF2-40B4-BE49-F238E27FC236}">
                <a16:creationId xmlns:a16="http://schemas.microsoft.com/office/drawing/2014/main" id="{C2403E59-2F57-4E18-806D-5BBDF60814E1}"/>
              </a:ext>
            </a:extLst>
          </p:cNvPr>
          <p:cNvSpPr txBox="1">
            <a:spLocks noChangeArrowheads="1"/>
          </p:cNvSpPr>
          <p:nvPr/>
        </p:nvSpPr>
        <p:spPr bwMode="auto">
          <a:xfrm>
            <a:off x="7839075" y="3124200"/>
            <a:ext cx="3124200" cy="852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bánh quy</a:t>
            </a:r>
          </a:p>
        </p:txBody>
      </p:sp>
      <p:sp>
        <p:nvSpPr>
          <p:cNvPr id="16391" name="Text Box 7">
            <a:extLst>
              <a:ext uri="{FF2B5EF4-FFF2-40B4-BE49-F238E27FC236}">
                <a16:creationId xmlns:a16="http://schemas.microsoft.com/office/drawing/2014/main" id="{BA855538-1CA6-463F-84B0-66F6533E6CB8}"/>
              </a:ext>
            </a:extLst>
          </p:cNvPr>
          <p:cNvSpPr txBox="1">
            <a:spLocks noChangeArrowheads="1"/>
          </p:cNvSpPr>
          <p:nvPr/>
        </p:nvSpPr>
        <p:spPr bwMode="auto">
          <a:xfrm>
            <a:off x="2124075" y="4252913"/>
            <a:ext cx="2514600" cy="85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bánh mì</a:t>
            </a:r>
          </a:p>
        </p:txBody>
      </p:sp>
      <p:sp>
        <p:nvSpPr>
          <p:cNvPr id="16392" name="Text Box 8">
            <a:extLst>
              <a:ext uri="{FF2B5EF4-FFF2-40B4-BE49-F238E27FC236}">
                <a16:creationId xmlns:a16="http://schemas.microsoft.com/office/drawing/2014/main" id="{D653590E-C5EB-41D6-A5E4-7A443EBE1061}"/>
              </a:ext>
            </a:extLst>
          </p:cNvPr>
          <p:cNvSpPr txBox="1">
            <a:spLocks noChangeArrowheads="1"/>
          </p:cNvSpPr>
          <p:nvPr/>
        </p:nvSpPr>
        <p:spPr bwMode="auto">
          <a:xfrm>
            <a:off x="4943475" y="4252913"/>
            <a:ext cx="2209800" cy="85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mì sợi</a:t>
            </a:r>
          </a:p>
        </p:txBody>
      </p:sp>
      <p:sp>
        <p:nvSpPr>
          <p:cNvPr id="16393" name="Text Box 9">
            <a:extLst>
              <a:ext uri="{FF2B5EF4-FFF2-40B4-BE49-F238E27FC236}">
                <a16:creationId xmlns:a16="http://schemas.microsoft.com/office/drawing/2014/main" id="{BD343519-66E5-47E1-89A8-BE9DBBC8228D}"/>
              </a:ext>
            </a:extLst>
          </p:cNvPr>
          <p:cNvSpPr txBox="1">
            <a:spLocks noChangeArrowheads="1"/>
          </p:cNvSpPr>
          <p:nvPr/>
        </p:nvSpPr>
        <p:spPr bwMode="auto">
          <a:xfrm>
            <a:off x="8077200" y="4191000"/>
            <a:ext cx="2057400" cy="8524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chuối</a:t>
            </a:r>
          </a:p>
        </p:txBody>
      </p:sp>
      <p:sp>
        <p:nvSpPr>
          <p:cNvPr id="16394" name="Text Box 10">
            <a:extLst>
              <a:ext uri="{FF2B5EF4-FFF2-40B4-BE49-F238E27FC236}">
                <a16:creationId xmlns:a16="http://schemas.microsoft.com/office/drawing/2014/main" id="{2B713082-E266-4FB6-8672-304A31EE9B0D}"/>
              </a:ext>
            </a:extLst>
          </p:cNvPr>
          <p:cNvSpPr txBox="1">
            <a:spLocks noChangeArrowheads="1"/>
          </p:cNvSpPr>
          <p:nvPr/>
        </p:nvSpPr>
        <p:spPr bwMode="auto">
          <a:xfrm>
            <a:off x="2133600" y="5472113"/>
            <a:ext cx="1752600" cy="85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bún </a:t>
            </a:r>
          </a:p>
        </p:txBody>
      </p:sp>
      <p:sp>
        <p:nvSpPr>
          <p:cNvPr id="16395" name="Text Box 11">
            <a:extLst>
              <a:ext uri="{FF2B5EF4-FFF2-40B4-BE49-F238E27FC236}">
                <a16:creationId xmlns:a16="http://schemas.microsoft.com/office/drawing/2014/main" id="{0228F812-2E1C-43A1-9785-84B9487859B8}"/>
              </a:ext>
            </a:extLst>
          </p:cNvPr>
          <p:cNvSpPr txBox="1">
            <a:spLocks noChangeArrowheads="1"/>
          </p:cNvSpPr>
          <p:nvPr/>
        </p:nvSpPr>
        <p:spPr bwMode="auto">
          <a:xfrm>
            <a:off x="4419600" y="5548313"/>
            <a:ext cx="3124200" cy="85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khoai lang</a:t>
            </a:r>
          </a:p>
        </p:txBody>
      </p:sp>
      <p:sp>
        <p:nvSpPr>
          <p:cNvPr id="16396" name="Text Box 12">
            <a:extLst>
              <a:ext uri="{FF2B5EF4-FFF2-40B4-BE49-F238E27FC236}">
                <a16:creationId xmlns:a16="http://schemas.microsoft.com/office/drawing/2014/main" id="{2C2C01DE-4679-4BE0-8900-E83932ACA12A}"/>
              </a:ext>
            </a:extLst>
          </p:cNvPr>
          <p:cNvSpPr txBox="1">
            <a:spLocks noChangeArrowheads="1"/>
          </p:cNvSpPr>
          <p:nvPr/>
        </p:nvSpPr>
        <p:spPr bwMode="auto">
          <a:xfrm>
            <a:off x="7772400" y="5548313"/>
            <a:ext cx="2819400" cy="85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khoai tây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in)">
                                      <p:cBhvr>
                                        <p:cTn id="7" dur="2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grpId="1" nodeType="clickEffect">
                                  <p:stCondLst>
                                    <p:cond delay="0"/>
                                  </p:stCondLst>
                                  <p:childTnLst>
                                    <p:animRot by="21600000">
                                      <p:cBhvr>
                                        <p:cTn id="11" dur="2000" fill="hold"/>
                                        <p:tgtEl>
                                          <p:spTgt spid="16386"/>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6387"/>
                                        </p:tgtEl>
                                        <p:attrNameLst>
                                          <p:attrName>style.visibility</p:attrName>
                                        </p:attrNameLst>
                                      </p:cBhvr>
                                      <p:to>
                                        <p:strVal val="visible"/>
                                      </p:to>
                                    </p:set>
                                    <p:animEffect transition="in" filter="diamond(in)">
                                      <p:cBhvr>
                                        <p:cTn id="16" dur="2000"/>
                                        <p:tgtEl>
                                          <p:spTgt spid="1638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388"/>
                                        </p:tgtEl>
                                        <p:attrNameLst>
                                          <p:attrName>style.visibility</p:attrName>
                                        </p:attrNameLst>
                                      </p:cBhvr>
                                      <p:to>
                                        <p:strVal val="visible"/>
                                      </p:to>
                                    </p:set>
                                    <p:anim calcmode="lin" valueType="num">
                                      <p:cBhvr additive="base">
                                        <p:cTn id="21" dur="2000" fill="hold"/>
                                        <p:tgtEl>
                                          <p:spTgt spid="16388"/>
                                        </p:tgtEl>
                                        <p:attrNameLst>
                                          <p:attrName>ppt_x</p:attrName>
                                        </p:attrNameLst>
                                      </p:cBhvr>
                                      <p:tavLst>
                                        <p:tav tm="0">
                                          <p:val>
                                            <p:strVal val="0-#ppt_w/2"/>
                                          </p:val>
                                        </p:tav>
                                        <p:tav tm="100000">
                                          <p:val>
                                            <p:strVal val="#ppt_x"/>
                                          </p:val>
                                        </p:tav>
                                      </p:tavLst>
                                    </p:anim>
                                    <p:anim calcmode="lin" valueType="num">
                                      <p:cBhvr additive="base">
                                        <p:cTn id="22" dur="2000" fill="hold"/>
                                        <p:tgtEl>
                                          <p:spTgt spid="16388"/>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389"/>
                                        </p:tgtEl>
                                        <p:attrNameLst>
                                          <p:attrName>style.visibility</p:attrName>
                                        </p:attrNameLst>
                                      </p:cBhvr>
                                      <p:to>
                                        <p:strVal val="visible"/>
                                      </p:to>
                                    </p:set>
                                    <p:anim calcmode="lin" valueType="num">
                                      <p:cBhvr additive="base">
                                        <p:cTn id="27" dur="2000" fill="hold"/>
                                        <p:tgtEl>
                                          <p:spTgt spid="16389"/>
                                        </p:tgtEl>
                                        <p:attrNameLst>
                                          <p:attrName>ppt_x</p:attrName>
                                        </p:attrNameLst>
                                      </p:cBhvr>
                                      <p:tavLst>
                                        <p:tav tm="0">
                                          <p:val>
                                            <p:strVal val="0-#ppt_w/2"/>
                                          </p:val>
                                        </p:tav>
                                        <p:tav tm="100000">
                                          <p:val>
                                            <p:strVal val="#ppt_x"/>
                                          </p:val>
                                        </p:tav>
                                      </p:tavLst>
                                    </p:anim>
                                    <p:anim calcmode="lin" valueType="num">
                                      <p:cBhvr additive="base">
                                        <p:cTn id="28" dur="20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6390"/>
                                        </p:tgtEl>
                                        <p:attrNameLst>
                                          <p:attrName>style.visibility</p:attrName>
                                        </p:attrNameLst>
                                      </p:cBhvr>
                                      <p:to>
                                        <p:strVal val="visible"/>
                                      </p:to>
                                    </p:set>
                                    <p:anim calcmode="lin" valueType="num">
                                      <p:cBhvr additive="base">
                                        <p:cTn id="33" dur="2000" fill="hold"/>
                                        <p:tgtEl>
                                          <p:spTgt spid="16390"/>
                                        </p:tgtEl>
                                        <p:attrNameLst>
                                          <p:attrName>ppt_x</p:attrName>
                                        </p:attrNameLst>
                                      </p:cBhvr>
                                      <p:tavLst>
                                        <p:tav tm="0">
                                          <p:val>
                                            <p:strVal val="0-#ppt_w/2"/>
                                          </p:val>
                                        </p:tav>
                                        <p:tav tm="100000">
                                          <p:val>
                                            <p:strVal val="#ppt_x"/>
                                          </p:val>
                                        </p:tav>
                                      </p:tavLst>
                                    </p:anim>
                                    <p:anim calcmode="lin" valueType="num">
                                      <p:cBhvr additive="base">
                                        <p:cTn id="34" dur="20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6391"/>
                                        </p:tgtEl>
                                        <p:attrNameLst>
                                          <p:attrName>style.visibility</p:attrName>
                                        </p:attrNameLst>
                                      </p:cBhvr>
                                      <p:to>
                                        <p:strVal val="visible"/>
                                      </p:to>
                                    </p:set>
                                    <p:anim calcmode="lin" valueType="num">
                                      <p:cBhvr additive="base">
                                        <p:cTn id="39" dur="2000" fill="hold"/>
                                        <p:tgtEl>
                                          <p:spTgt spid="16391"/>
                                        </p:tgtEl>
                                        <p:attrNameLst>
                                          <p:attrName>ppt_x</p:attrName>
                                        </p:attrNameLst>
                                      </p:cBhvr>
                                      <p:tavLst>
                                        <p:tav tm="0">
                                          <p:val>
                                            <p:strVal val="0-#ppt_w/2"/>
                                          </p:val>
                                        </p:tav>
                                        <p:tav tm="100000">
                                          <p:val>
                                            <p:strVal val="#ppt_x"/>
                                          </p:val>
                                        </p:tav>
                                      </p:tavLst>
                                    </p:anim>
                                    <p:anim calcmode="lin" valueType="num">
                                      <p:cBhvr additive="base">
                                        <p:cTn id="40" dur="20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6392"/>
                                        </p:tgtEl>
                                        <p:attrNameLst>
                                          <p:attrName>style.visibility</p:attrName>
                                        </p:attrNameLst>
                                      </p:cBhvr>
                                      <p:to>
                                        <p:strVal val="visible"/>
                                      </p:to>
                                    </p:set>
                                    <p:anim calcmode="lin" valueType="num">
                                      <p:cBhvr additive="base">
                                        <p:cTn id="45" dur="2000" fill="hold"/>
                                        <p:tgtEl>
                                          <p:spTgt spid="16392"/>
                                        </p:tgtEl>
                                        <p:attrNameLst>
                                          <p:attrName>ppt_x</p:attrName>
                                        </p:attrNameLst>
                                      </p:cBhvr>
                                      <p:tavLst>
                                        <p:tav tm="0">
                                          <p:val>
                                            <p:strVal val="0-#ppt_w/2"/>
                                          </p:val>
                                        </p:tav>
                                        <p:tav tm="100000">
                                          <p:val>
                                            <p:strVal val="#ppt_x"/>
                                          </p:val>
                                        </p:tav>
                                      </p:tavLst>
                                    </p:anim>
                                    <p:anim calcmode="lin" valueType="num">
                                      <p:cBhvr additive="base">
                                        <p:cTn id="46" dur="2000" fill="hold"/>
                                        <p:tgtEl>
                                          <p:spTgt spid="16392"/>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393"/>
                                        </p:tgtEl>
                                        <p:attrNameLst>
                                          <p:attrName>style.visibility</p:attrName>
                                        </p:attrNameLst>
                                      </p:cBhvr>
                                      <p:to>
                                        <p:strVal val="visible"/>
                                      </p:to>
                                    </p:set>
                                    <p:anim calcmode="lin" valueType="num">
                                      <p:cBhvr additive="base">
                                        <p:cTn id="51" dur="2000" fill="hold"/>
                                        <p:tgtEl>
                                          <p:spTgt spid="16393"/>
                                        </p:tgtEl>
                                        <p:attrNameLst>
                                          <p:attrName>ppt_x</p:attrName>
                                        </p:attrNameLst>
                                      </p:cBhvr>
                                      <p:tavLst>
                                        <p:tav tm="0">
                                          <p:val>
                                            <p:strVal val="0-#ppt_w/2"/>
                                          </p:val>
                                        </p:tav>
                                        <p:tav tm="100000">
                                          <p:val>
                                            <p:strVal val="#ppt_x"/>
                                          </p:val>
                                        </p:tav>
                                      </p:tavLst>
                                    </p:anim>
                                    <p:anim calcmode="lin" valueType="num">
                                      <p:cBhvr additive="base">
                                        <p:cTn id="52" dur="2000" fill="hold"/>
                                        <p:tgtEl>
                                          <p:spTgt spid="16393"/>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6394"/>
                                        </p:tgtEl>
                                        <p:attrNameLst>
                                          <p:attrName>style.visibility</p:attrName>
                                        </p:attrNameLst>
                                      </p:cBhvr>
                                      <p:to>
                                        <p:strVal val="visible"/>
                                      </p:to>
                                    </p:set>
                                    <p:anim calcmode="lin" valueType="num">
                                      <p:cBhvr additive="base">
                                        <p:cTn id="57" dur="2000" fill="hold"/>
                                        <p:tgtEl>
                                          <p:spTgt spid="16394"/>
                                        </p:tgtEl>
                                        <p:attrNameLst>
                                          <p:attrName>ppt_x</p:attrName>
                                        </p:attrNameLst>
                                      </p:cBhvr>
                                      <p:tavLst>
                                        <p:tav tm="0">
                                          <p:val>
                                            <p:strVal val="0-#ppt_w/2"/>
                                          </p:val>
                                        </p:tav>
                                        <p:tav tm="100000">
                                          <p:val>
                                            <p:strVal val="#ppt_x"/>
                                          </p:val>
                                        </p:tav>
                                      </p:tavLst>
                                    </p:anim>
                                    <p:anim calcmode="lin" valueType="num">
                                      <p:cBhvr additive="base">
                                        <p:cTn id="58" dur="2000" fill="hold"/>
                                        <p:tgtEl>
                                          <p:spTgt spid="16394"/>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6395"/>
                                        </p:tgtEl>
                                        <p:attrNameLst>
                                          <p:attrName>style.visibility</p:attrName>
                                        </p:attrNameLst>
                                      </p:cBhvr>
                                      <p:to>
                                        <p:strVal val="visible"/>
                                      </p:to>
                                    </p:set>
                                    <p:anim calcmode="lin" valueType="num">
                                      <p:cBhvr additive="base">
                                        <p:cTn id="63" dur="2000" fill="hold"/>
                                        <p:tgtEl>
                                          <p:spTgt spid="16395"/>
                                        </p:tgtEl>
                                        <p:attrNameLst>
                                          <p:attrName>ppt_x</p:attrName>
                                        </p:attrNameLst>
                                      </p:cBhvr>
                                      <p:tavLst>
                                        <p:tav tm="0">
                                          <p:val>
                                            <p:strVal val="0-#ppt_w/2"/>
                                          </p:val>
                                        </p:tav>
                                        <p:tav tm="100000">
                                          <p:val>
                                            <p:strVal val="#ppt_x"/>
                                          </p:val>
                                        </p:tav>
                                      </p:tavLst>
                                    </p:anim>
                                    <p:anim calcmode="lin" valueType="num">
                                      <p:cBhvr additive="base">
                                        <p:cTn id="64" dur="2000" fill="hold"/>
                                        <p:tgtEl>
                                          <p:spTgt spid="16395"/>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6396"/>
                                        </p:tgtEl>
                                        <p:attrNameLst>
                                          <p:attrName>style.visibility</p:attrName>
                                        </p:attrNameLst>
                                      </p:cBhvr>
                                      <p:to>
                                        <p:strVal val="visible"/>
                                      </p:to>
                                    </p:set>
                                    <p:anim calcmode="lin" valueType="num">
                                      <p:cBhvr additive="base">
                                        <p:cTn id="69" dur="2000" fill="hold"/>
                                        <p:tgtEl>
                                          <p:spTgt spid="16396"/>
                                        </p:tgtEl>
                                        <p:attrNameLst>
                                          <p:attrName>ppt_x</p:attrName>
                                        </p:attrNameLst>
                                      </p:cBhvr>
                                      <p:tavLst>
                                        <p:tav tm="0">
                                          <p:val>
                                            <p:strVal val="0-#ppt_w/2"/>
                                          </p:val>
                                        </p:tav>
                                        <p:tav tm="100000">
                                          <p:val>
                                            <p:strVal val="#ppt_x"/>
                                          </p:val>
                                        </p:tav>
                                      </p:tavLst>
                                    </p:anim>
                                    <p:anim calcmode="lin" valueType="num">
                                      <p:cBhvr additive="base">
                                        <p:cTn id="70" dur="2000" fill="hold"/>
                                        <p:tgtEl>
                                          <p:spTgt spid="163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16386" grpId="1" animBg="1"/>
      <p:bldP spid="16387" grpId="0"/>
      <p:bldP spid="16388" grpId="0" animBg="1"/>
      <p:bldP spid="16389" grpId="0" animBg="1"/>
      <p:bldP spid="16390" grpId="0" animBg="1"/>
      <p:bldP spid="16391" grpId="0" animBg="1"/>
      <p:bldP spid="16392" grpId="0" animBg="1"/>
      <p:bldP spid="16393" grpId="0" animBg="1"/>
      <p:bldP spid="16394" grpId="0" animBg="1"/>
      <p:bldP spid="16395" grpId="0" animBg="1"/>
      <p:bldP spid="1639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a:extLst>
              <a:ext uri="{FF2B5EF4-FFF2-40B4-BE49-F238E27FC236}">
                <a16:creationId xmlns:a16="http://schemas.microsoft.com/office/drawing/2014/main" id="{120068CB-C0F2-4E15-ABF5-25FD35AF541E}"/>
              </a:ext>
            </a:extLst>
          </p:cNvPr>
          <p:cNvSpPr txBox="1">
            <a:spLocks noChangeArrowheads="1"/>
          </p:cNvSpPr>
          <p:nvPr/>
        </p:nvSpPr>
        <p:spPr bwMode="auto">
          <a:xfrm>
            <a:off x="609600" y="868363"/>
            <a:ext cx="838200" cy="14462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t>
            </a:r>
          </a:p>
        </p:txBody>
      </p:sp>
      <p:sp>
        <p:nvSpPr>
          <p:cNvPr id="17413" name="Text Box 5">
            <a:extLst>
              <a:ext uri="{FF2B5EF4-FFF2-40B4-BE49-F238E27FC236}">
                <a16:creationId xmlns:a16="http://schemas.microsoft.com/office/drawing/2014/main" id="{96022DAC-79DA-4D19-91B4-009CC549EFA9}"/>
              </a:ext>
            </a:extLst>
          </p:cNvPr>
          <p:cNvSpPr txBox="1">
            <a:spLocks noChangeArrowheads="1"/>
          </p:cNvSpPr>
          <p:nvPr/>
        </p:nvSpPr>
        <p:spPr bwMode="auto">
          <a:xfrm>
            <a:off x="1676400" y="304800"/>
            <a:ext cx="10287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Các chất bột đường cần thiết như thế nào đối với cơ thể con người ?</a:t>
            </a:r>
          </a:p>
        </p:txBody>
      </p:sp>
      <p:sp>
        <p:nvSpPr>
          <p:cNvPr id="17414" name="Rectangle 6">
            <a:extLst>
              <a:ext uri="{FF2B5EF4-FFF2-40B4-BE49-F238E27FC236}">
                <a16:creationId xmlns:a16="http://schemas.microsoft.com/office/drawing/2014/main" id="{2BBCF3A0-84CB-40CC-991E-DB5C6F123577}"/>
              </a:ext>
            </a:extLst>
          </p:cNvPr>
          <p:cNvSpPr>
            <a:spLocks noChangeArrowheads="1"/>
          </p:cNvSpPr>
          <p:nvPr/>
        </p:nvSpPr>
        <p:spPr bwMode="auto">
          <a:xfrm>
            <a:off x="641350" y="2895600"/>
            <a:ext cx="10896600" cy="3200400"/>
          </a:xfrm>
          <a:prstGeom prst="rect">
            <a:avLst/>
          </a:prstGeom>
          <a:solidFill>
            <a:srgbClr val="008000"/>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Các chất bột đường cung cấp năng lượng cần thiết cho mọi hoạt động và duy trì nhiệt độ của cơ thể.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amond(in)">
                                      <p:cBhvr>
                                        <p:cTn id="7" dur="20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grpId="1" nodeType="clickEffect">
                                  <p:stCondLst>
                                    <p:cond delay="0"/>
                                  </p:stCondLst>
                                  <p:childTnLst>
                                    <p:animRot by="21600000">
                                      <p:cBhvr>
                                        <p:cTn id="11" dur="2000" fill="hold"/>
                                        <p:tgtEl>
                                          <p:spTgt spid="1741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7413"/>
                                        </p:tgtEl>
                                        <p:attrNameLst>
                                          <p:attrName>style.visibility</p:attrName>
                                        </p:attrNameLst>
                                      </p:cBhvr>
                                      <p:to>
                                        <p:strVal val="visible"/>
                                      </p:to>
                                    </p:set>
                                    <p:animEffect transition="in" filter="diamond(in)">
                                      <p:cBhvr>
                                        <p:cTn id="16" dur="2000"/>
                                        <p:tgtEl>
                                          <p:spTgt spid="174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414"/>
                                        </p:tgtEl>
                                        <p:attrNameLst>
                                          <p:attrName>style.visibility</p:attrName>
                                        </p:attrNameLst>
                                      </p:cBhvr>
                                      <p:to>
                                        <p:strVal val="visible"/>
                                      </p:to>
                                    </p:set>
                                    <p:animEffect transition="in" filter="dissolve">
                                      <p:cBhvr>
                                        <p:cTn id="21"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2" grpId="1" animBg="1"/>
      <p:bldP spid="17413" grpId="0"/>
      <p:bldP spid="17414" grpId="0" animBg="1"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8" name="Picture 4" descr="lua mi1">
            <a:extLst>
              <a:ext uri="{FF2B5EF4-FFF2-40B4-BE49-F238E27FC236}">
                <a16:creationId xmlns:a16="http://schemas.microsoft.com/office/drawing/2014/main" id="{749DC573-5208-4D28-8E17-52AB89BB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900" y="152400"/>
            <a:ext cx="4000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5" descr="lua">
            <a:extLst>
              <a:ext uri="{FF2B5EF4-FFF2-40B4-BE49-F238E27FC236}">
                <a16:creationId xmlns:a16="http://schemas.microsoft.com/office/drawing/2014/main" id="{91ED1D11-202B-44B7-B9F0-10B23AD60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3810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6" name="Picture 12" descr="ngo1">
            <a:extLst>
              <a:ext uri="{FF2B5EF4-FFF2-40B4-BE49-F238E27FC236}">
                <a16:creationId xmlns:a16="http://schemas.microsoft.com/office/drawing/2014/main" id="{DD9606ED-C44C-4320-A257-1E45168E53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52400"/>
            <a:ext cx="3619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8" name="Picture 14" descr="khoai lang">
            <a:extLst>
              <a:ext uri="{FF2B5EF4-FFF2-40B4-BE49-F238E27FC236}">
                <a16:creationId xmlns:a16="http://schemas.microsoft.com/office/drawing/2014/main" id="{DA63130A-4C27-46B6-B10F-F1D061412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538" y="3160713"/>
            <a:ext cx="3619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9" name="Picture 15" descr="khoai tay">
            <a:extLst>
              <a:ext uri="{FF2B5EF4-FFF2-40B4-BE49-F238E27FC236}">
                <a16:creationId xmlns:a16="http://schemas.microsoft.com/office/drawing/2014/main" id="{95C71A0F-2B52-4DF1-B9AB-6FF699D2CE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900" y="3160713"/>
            <a:ext cx="40005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23" name="Picture 19" descr="chuoi">
            <a:extLst>
              <a:ext uri="{FF2B5EF4-FFF2-40B4-BE49-F238E27FC236}">
                <a16:creationId xmlns:a16="http://schemas.microsoft.com/office/drawing/2014/main" id="{534DAA3F-A730-43CC-AC99-87E7973FB9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160713"/>
            <a:ext cx="3810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24" name="Text Box 20">
            <a:extLst>
              <a:ext uri="{FF2B5EF4-FFF2-40B4-BE49-F238E27FC236}">
                <a16:creationId xmlns:a16="http://schemas.microsoft.com/office/drawing/2014/main" id="{5E59C730-4A58-4F7C-9A81-B8EF131B9A11}"/>
              </a:ext>
            </a:extLst>
          </p:cNvPr>
          <p:cNvSpPr txBox="1">
            <a:spLocks noChangeArrowheads="1"/>
          </p:cNvSpPr>
          <p:nvPr/>
        </p:nvSpPr>
        <p:spPr bwMode="auto">
          <a:xfrm>
            <a:off x="914400" y="24511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lúa</a:t>
            </a:r>
          </a:p>
        </p:txBody>
      </p:sp>
      <p:sp>
        <p:nvSpPr>
          <p:cNvPr id="226325" name="Text Box 21">
            <a:extLst>
              <a:ext uri="{FF2B5EF4-FFF2-40B4-BE49-F238E27FC236}">
                <a16:creationId xmlns:a16="http://schemas.microsoft.com/office/drawing/2014/main" id="{96DE34D7-21B8-4FCB-A334-FF48494E3680}"/>
              </a:ext>
            </a:extLst>
          </p:cNvPr>
          <p:cNvSpPr txBox="1">
            <a:spLocks noChangeArrowheads="1"/>
          </p:cNvSpPr>
          <p:nvPr/>
        </p:nvSpPr>
        <p:spPr bwMode="auto">
          <a:xfrm>
            <a:off x="8686800" y="24511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lúa mì</a:t>
            </a:r>
          </a:p>
        </p:txBody>
      </p:sp>
      <p:sp>
        <p:nvSpPr>
          <p:cNvPr id="226326" name="Text Box 22">
            <a:extLst>
              <a:ext uri="{FF2B5EF4-FFF2-40B4-BE49-F238E27FC236}">
                <a16:creationId xmlns:a16="http://schemas.microsoft.com/office/drawing/2014/main" id="{CB990008-1E6D-4D92-974B-16747413249F}"/>
              </a:ext>
            </a:extLst>
          </p:cNvPr>
          <p:cNvSpPr txBox="1">
            <a:spLocks noChangeArrowheads="1"/>
          </p:cNvSpPr>
          <p:nvPr/>
        </p:nvSpPr>
        <p:spPr bwMode="auto">
          <a:xfrm>
            <a:off x="4362450" y="5949950"/>
            <a:ext cx="316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khoai lang</a:t>
            </a:r>
          </a:p>
        </p:txBody>
      </p:sp>
      <p:sp>
        <p:nvSpPr>
          <p:cNvPr id="226327" name="Text Box 23">
            <a:extLst>
              <a:ext uri="{FF2B5EF4-FFF2-40B4-BE49-F238E27FC236}">
                <a16:creationId xmlns:a16="http://schemas.microsoft.com/office/drawing/2014/main" id="{42E8D55A-787D-492A-AAC2-5DD3D999EAA9}"/>
              </a:ext>
            </a:extLst>
          </p:cNvPr>
          <p:cNvSpPr txBox="1">
            <a:spLocks noChangeArrowheads="1"/>
          </p:cNvSpPr>
          <p:nvPr/>
        </p:nvSpPr>
        <p:spPr bwMode="auto">
          <a:xfrm>
            <a:off x="4876800" y="24511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ngô</a:t>
            </a:r>
          </a:p>
        </p:txBody>
      </p:sp>
      <p:sp>
        <p:nvSpPr>
          <p:cNvPr id="226329" name="Text Box 25">
            <a:extLst>
              <a:ext uri="{FF2B5EF4-FFF2-40B4-BE49-F238E27FC236}">
                <a16:creationId xmlns:a16="http://schemas.microsoft.com/office/drawing/2014/main" id="{9E62AE64-8EED-4720-B9C5-BCCA21D1F8ED}"/>
              </a:ext>
            </a:extLst>
          </p:cNvPr>
          <p:cNvSpPr txBox="1">
            <a:spLocks noChangeArrowheads="1"/>
          </p:cNvSpPr>
          <p:nvPr/>
        </p:nvSpPr>
        <p:spPr bwMode="auto">
          <a:xfrm>
            <a:off x="8686800" y="5894388"/>
            <a:ext cx="274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khoai tây</a:t>
            </a:r>
          </a:p>
        </p:txBody>
      </p:sp>
      <p:sp>
        <p:nvSpPr>
          <p:cNvPr id="226330" name="Text Box 26">
            <a:extLst>
              <a:ext uri="{FF2B5EF4-FFF2-40B4-BE49-F238E27FC236}">
                <a16:creationId xmlns:a16="http://schemas.microsoft.com/office/drawing/2014/main" id="{AA5C1DF4-A36B-41F5-8022-6E2B8A153AF1}"/>
              </a:ext>
            </a:extLst>
          </p:cNvPr>
          <p:cNvSpPr txBox="1">
            <a:spLocks noChangeArrowheads="1"/>
          </p:cNvSpPr>
          <p:nvPr/>
        </p:nvSpPr>
        <p:spPr bwMode="auto">
          <a:xfrm>
            <a:off x="762000" y="594995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0066FF"/>
                </a:solidFill>
                <a:effectLst/>
                <a:uLnTx/>
                <a:uFillTx/>
                <a:latin typeface="Times New Roman" panose="02020603050405020304" pitchFamily="18" charset="0"/>
                <a:ea typeface="+mn-ea"/>
                <a:cs typeface="Times New Roman" panose="02020603050405020304" pitchFamily="18" charset="0"/>
              </a:rPr>
              <a:t>Cây chuối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226309"/>
                                        </p:tgtEl>
                                        <p:attrNameLst>
                                          <p:attrName>style.visibility</p:attrName>
                                        </p:attrNameLst>
                                      </p:cBhvr>
                                      <p:to>
                                        <p:strVal val="visible"/>
                                      </p:to>
                                    </p:set>
                                    <p:anim calcmode="lin" valueType="num">
                                      <p:cBhvr>
                                        <p:cTn id="7" dur="1000" fill="hold"/>
                                        <p:tgtEl>
                                          <p:spTgt spid="226309"/>
                                        </p:tgtEl>
                                        <p:attrNameLst>
                                          <p:attrName>ppt_x</p:attrName>
                                        </p:attrNameLst>
                                      </p:cBhvr>
                                      <p:tavLst>
                                        <p:tav tm="0">
                                          <p:val>
                                            <p:strVal val="#ppt_x-.2"/>
                                          </p:val>
                                        </p:tav>
                                        <p:tav tm="100000">
                                          <p:val>
                                            <p:strVal val="#ppt_x"/>
                                          </p:val>
                                        </p:tav>
                                      </p:tavLst>
                                    </p:anim>
                                    <p:anim calcmode="lin" valueType="num">
                                      <p:cBhvr>
                                        <p:cTn id="8" dur="1000" fill="hold"/>
                                        <p:tgtEl>
                                          <p:spTgt spid="22630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630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26324"/>
                                        </p:tgtEl>
                                        <p:attrNameLst>
                                          <p:attrName>style.visibility</p:attrName>
                                        </p:attrNameLst>
                                      </p:cBhvr>
                                      <p:to>
                                        <p:strVal val="visible"/>
                                      </p:to>
                                    </p:set>
                                    <p:anim calcmode="lin" valueType="num">
                                      <p:cBhvr>
                                        <p:cTn id="14" dur="500" fill="hold"/>
                                        <p:tgtEl>
                                          <p:spTgt spid="22632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26324"/>
                                        </p:tgtEl>
                                        <p:attrNameLst>
                                          <p:attrName>ppt_y</p:attrName>
                                        </p:attrNameLst>
                                      </p:cBhvr>
                                      <p:tavLst>
                                        <p:tav tm="0">
                                          <p:val>
                                            <p:strVal val="#ppt_y"/>
                                          </p:val>
                                        </p:tav>
                                        <p:tav tm="100000">
                                          <p:val>
                                            <p:strVal val="#ppt_y"/>
                                          </p:val>
                                        </p:tav>
                                      </p:tavLst>
                                    </p:anim>
                                    <p:anim calcmode="lin" valueType="num">
                                      <p:cBhvr>
                                        <p:cTn id="16" dur="500" fill="hold"/>
                                        <p:tgtEl>
                                          <p:spTgt spid="22632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2632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26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226316"/>
                                        </p:tgtEl>
                                        <p:attrNameLst>
                                          <p:attrName>style.visibility</p:attrName>
                                        </p:attrNameLst>
                                      </p:cBhvr>
                                      <p:to>
                                        <p:strVal val="visible"/>
                                      </p:to>
                                    </p:set>
                                    <p:anim calcmode="lin" valueType="num">
                                      <p:cBhvr>
                                        <p:cTn id="23" dur="500" fill="hold"/>
                                        <p:tgtEl>
                                          <p:spTgt spid="226316"/>
                                        </p:tgtEl>
                                        <p:attrNameLst>
                                          <p:attrName>ppt_w</p:attrName>
                                        </p:attrNameLst>
                                      </p:cBhvr>
                                      <p:tavLst>
                                        <p:tav tm="0">
                                          <p:val>
                                            <p:fltVal val="0"/>
                                          </p:val>
                                        </p:tav>
                                        <p:tav tm="100000">
                                          <p:val>
                                            <p:strVal val="#ppt_w"/>
                                          </p:val>
                                        </p:tav>
                                      </p:tavLst>
                                    </p:anim>
                                    <p:anim calcmode="lin" valueType="num">
                                      <p:cBhvr>
                                        <p:cTn id="24" dur="500" fill="hold"/>
                                        <p:tgtEl>
                                          <p:spTgt spid="226316"/>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226327"/>
                                        </p:tgtEl>
                                        <p:attrNameLst>
                                          <p:attrName>style.visibility</p:attrName>
                                        </p:attrNameLst>
                                      </p:cBhvr>
                                      <p:to>
                                        <p:strVal val="visible"/>
                                      </p:to>
                                    </p:set>
                                    <p:animEffect transition="in" filter="fade">
                                      <p:cBhvr>
                                        <p:cTn id="29" dur="800" decel="100000"/>
                                        <p:tgtEl>
                                          <p:spTgt spid="226327"/>
                                        </p:tgtEl>
                                      </p:cBhvr>
                                    </p:animEffect>
                                    <p:anim calcmode="lin" valueType="num">
                                      <p:cBhvr>
                                        <p:cTn id="30" dur="800" decel="100000" fill="hold"/>
                                        <p:tgtEl>
                                          <p:spTgt spid="226327"/>
                                        </p:tgtEl>
                                        <p:attrNameLst>
                                          <p:attrName>style.rotation</p:attrName>
                                        </p:attrNameLst>
                                      </p:cBhvr>
                                      <p:tavLst>
                                        <p:tav tm="0">
                                          <p:val>
                                            <p:fltVal val="-90"/>
                                          </p:val>
                                        </p:tav>
                                        <p:tav tm="100000">
                                          <p:val>
                                            <p:fltVal val="0"/>
                                          </p:val>
                                        </p:tav>
                                      </p:tavLst>
                                    </p:anim>
                                    <p:anim calcmode="lin" valueType="num">
                                      <p:cBhvr>
                                        <p:cTn id="31" dur="800" decel="100000" fill="hold"/>
                                        <p:tgtEl>
                                          <p:spTgt spid="226327"/>
                                        </p:tgtEl>
                                        <p:attrNameLst>
                                          <p:attrName>ppt_x</p:attrName>
                                        </p:attrNameLst>
                                      </p:cBhvr>
                                      <p:tavLst>
                                        <p:tav tm="0">
                                          <p:val>
                                            <p:strVal val="#ppt_x+0.4"/>
                                          </p:val>
                                        </p:tav>
                                        <p:tav tm="100000">
                                          <p:val>
                                            <p:strVal val="#ppt_x-0.05"/>
                                          </p:val>
                                        </p:tav>
                                      </p:tavLst>
                                    </p:anim>
                                    <p:anim calcmode="lin" valueType="num">
                                      <p:cBhvr>
                                        <p:cTn id="32" dur="800" decel="100000" fill="hold"/>
                                        <p:tgtEl>
                                          <p:spTgt spid="226327"/>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226327"/>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226327"/>
                                        </p:tgtEl>
                                        <p:attrNameLst>
                                          <p:attrName>ppt_y</p:attrName>
                                        </p:attrNameLst>
                                      </p:cBhvr>
                                      <p:tavLst>
                                        <p:tav tm="0">
                                          <p:val>
                                            <p:strVal val="#ppt_y+0.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226308"/>
                                        </p:tgtEl>
                                        <p:attrNameLst>
                                          <p:attrName>style.visibility</p:attrName>
                                        </p:attrNameLst>
                                      </p:cBhvr>
                                      <p:to>
                                        <p:strVal val="visible"/>
                                      </p:to>
                                    </p:set>
                                    <p:anim calcmode="lin" valueType="num">
                                      <p:cBhvr>
                                        <p:cTn id="39" dur="500" fill="hold"/>
                                        <p:tgtEl>
                                          <p:spTgt spid="226308"/>
                                        </p:tgtEl>
                                        <p:attrNameLst>
                                          <p:attrName>ppt_w</p:attrName>
                                        </p:attrNameLst>
                                      </p:cBhvr>
                                      <p:tavLst>
                                        <p:tav tm="0">
                                          <p:val>
                                            <p:fltVal val="0"/>
                                          </p:val>
                                        </p:tav>
                                        <p:tav tm="100000">
                                          <p:val>
                                            <p:strVal val="#ppt_w"/>
                                          </p:val>
                                        </p:tav>
                                      </p:tavLst>
                                    </p:anim>
                                    <p:anim calcmode="lin" valueType="num">
                                      <p:cBhvr>
                                        <p:cTn id="40" dur="500" fill="hold"/>
                                        <p:tgtEl>
                                          <p:spTgt spid="226308"/>
                                        </p:tgtEl>
                                        <p:attrNameLst>
                                          <p:attrName>ppt_h</p:attrName>
                                        </p:attrNameLst>
                                      </p:cBhvr>
                                      <p:tavLst>
                                        <p:tav tm="0">
                                          <p:val>
                                            <p:fltVal val="0"/>
                                          </p:val>
                                        </p:tav>
                                        <p:tav tm="100000">
                                          <p:val>
                                            <p:strVal val="#ppt_h"/>
                                          </p:val>
                                        </p:tav>
                                      </p:tavLst>
                                    </p:anim>
                                    <p:anim calcmode="lin" valueType="num">
                                      <p:cBhvr>
                                        <p:cTn id="41" dur="500" fill="hold"/>
                                        <p:tgtEl>
                                          <p:spTgt spid="226308"/>
                                        </p:tgtEl>
                                        <p:attrNameLst>
                                          <p:attrName>style.rotation</p:attrName>
                                        </p:attrNameLst>
                                      </p:cBhvr>
                                      <p:tavLst>
                                        <p:tav tm="0">
                                          <p:val>
                                            <p:fltVal val="360"/>
                                          </p:val>
                                        </p:tav>
                                        <p:tav tm="100000">
                                          <p:val>
                                            <p:fltVal val="0"/>
                                          </p:val>
                                        </p:tav>
                                      </p:tavLst>
                                    </p:anim>
                                    <p:animEffect transition="in" filter="fade">
                                      <p:cBhvr>
                                        <p:cTn id="42" dur="500"/>
                                        <p:tgtEl>
                                          <p:spTgt spid="22630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226325"/>
                                        </p:tgtEl>
                                        <p:attrNameLst>
                                          <p:attrName>style.visibility</p:attrName>
                                        </p:attrNameLst>
                                      </p:cBhvr>
                                      <p:to>
                                        <p:strVal val="visible"/>
                                      </p:to>
                                    </p:set>
                                    <p:anim by="(-#ppt_w*2)" calcmode="lin" valueType="num">
                                      <p:cBhvr rctx="PPT">
                                        <p:cTn id="47" dur="500" autoRev="1" fill="hold">
                                          <p:stCondLst>
                                            <p:cond delay="0"/>
                                          </p:stCondLst>
                                        </p:cTn>
                                        <p:tgtEl>
                                          <p:spTgt spid="226325"/>
                                        </p:tgtEl>
                                        <p:attrNameLst>
                                          <p:attrName>ppt_w</p:attrName>
                                        </p:attrNameLst>
                                      </p:cBhvr>
                                    </p:anim>
                                    <p:anim by="(#ppt_w*0.50)" calcmode="lin" valueType="num">
                                      <p:cBhvr>
                                        <p:cTn id="48" dur="500" decel="50000" autoRev="1" fill="hold">
                                          <p:stCondLst>
                                            <p:cond delay="0"/>
                                          </p:stCondLst>
                                        </p:cTn>
                                        <p:tgtEl>
                                          <p:spTgt spid="226325"/>
                                        </p:tgtEl>
                                        <p:attrNameLst>
                                          <p:attrName>ppt_x</p:attrName>
                                        </p:attrNameLst>
                                      </p:cBhvr>
                                    </p:anim>
                                    <p:anim from="(-#ppt_h/2)" to="(#ppt_y)" calcmode="lin" valueType="num">
                                      <p:cBhvr>
                                        <p:cTn id="49" dur="1000" fill="hold">
                                          <p:stCondLst>
                                            <p:cond delay="0"/>
                                          </p:stCondLst>
                                        </p:cTn>
                                        <p:tgtEl>
                                          <p:spTgt spid="226325"/>
                                        </p:tgtEl>
                                        <p:attrNameLst>
                                          <p:attrName>ppt_y</p:attrName>
                                        </p:attrNameLst>
                                      </p:cBhvr>
                                    </p:anim>
                                    <p:animRot by="21600000">
                                      <p:cBhvr>
                                        <p:cTn id="50" dur="1000" fill="hold">
                                          <p:stCondLst>
                                            <p:cond delay="0"/>
                                          </p:stCondLst>
                                        </p:cTn>
                                        <p:tgtEl>
                                          <p:spTgt spid="226325"/>
                                        </p:tgtEl>
                                        <p:attrNameLst>
                                          <p:attrName>r</p:attrName>
                                        </p:attrNameLst>
                                      </p:cBhvr>
                                    </p:animRot>
                                  </p:childTnLst>
                                </p:cTn>
                              </p:par>
                            </p:childTnLst>
                          </p:cTn>
                        </p:par>
                      </p:childTnLst>
                    </p:cTn>
                  </p:par>
                  <p:par>
                    <p:cTn id="51" fill="hold" nodeType="clickPar">
                      <p:stCondLst>
                        <p:cond delay="indefinite"/>
                      </p:stCondLst>
                      <p:childTnLst>
                        <p:par>
                          <p:cTn id="52" fill="hold" nodeType="withGroup">
                            <p:stCondLst>
                              <p:cond delay="0"/>
                            </p:stCondLst>
                            <p:childTnLst>
                              <p:par>
                                <p:cTn id="53" presetID="20" presetClass="entr" presetSubtype="0" fill="hold" nodeType="clickEffect">
                                  <p:stCondLst>
                                    <p:cond delay="0"/>
                                  </p:stCondLst>
                                  <p:childTnLst>
                                    <p:set>
                                      <p:cBhvr>
                                        <p:cTn id="54" dur="1" fill="hold">
                                          <p:stCondLst>
                                            <p:cond delay="0"/>
                                          </p:stCondLst>
                                        </p:cTn>
                                        <p:tgtEl>
                                          <p:spTgt spid="226323"/>
                                        </p:tgtEl>
                                        <p:attrNameLst>
                                          <p:attrName>style.visibility</p:attrName>
                                        </p:attrNameLst>
                                      </p:cBhvr>
                                      <p:to>
                                        <p:strVal val="visible"/>
                                      </p:to>
                                    </p:set>
                                    <p:animEffect transition="in" filter="wedge">
                                      <p:cBhvr>
                                        <p:cTn id="55" dur="2000"/>
                                        <p:tgtEl>
                                          <p:spTgt spid="2263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34" presetClass="entr" presetSubtype="0" fill="hold" grpId="0" nodeType="clickEffect">
                                  <p:stCondLst>
                                    <p:cond delay="0"/>
                                  </p:stCondLst>
                                  <p:childTnLst>
                                    <p:set>
                                      <p:cBhvr>
                                        <p:cTn id="59" dur="1" fill="hold">
                                          <p:stCondLst>
                                            <p:cond delay="0"/>
                                          </p:stCondLst>
                                        </p:cTn>
                                        <p:tgtEl>
                                          <p:spTgt spid="226330"/>
                                        </p:tgtEl>
                                        <p:attrNameLst>
                                          <p:attrName>style.visibility</p:attrName>
                                        </p:attrNameLst>
                                      </p:cBhvr>
                                      <p:to>
                                        <p:strVal val="visible"/>
                                      </p:to>
                                    </p:set>
                                    <p:anim from="(-#ppt_w/2)" to="(#ppt_x)" calcmode="lin" valueType="num">
                                      <p:cBhvr>
                                        <p:cTn id="60" dur="600" fill="hold">
                                          <p:stCondLst>
                                            <p:cond delay="0"/>
                                          </p:stCondLst>
                                        </p:cTn>
                                        <p:tgtEl>
                                          <p:spTgt spid="226330"/>
                                        </p:tgtEl>
                                        <p:attrNameLst>
                                          <p:attrName>ppt_x</p:attrName>
                                        </p:attrNameLst>
                                      </p:cBhvr>
                                    </p:anim>
                                    <p:anim from="0" to="-1.0" calcmode="lin" valueType="num">
                                      <p:cBhvr>
                                        <p:cTn id="61" dur="200" decel="50000" autoRev="1" fill="hold">
                                          <p:stCondLst>
                                            <p:cond delay="600"/>
                                          </p:stCondLst>
                                        </p:cTn>
                                        <p:tgtEl>
                                          <p:spTgt spid="226330"/>
                                        </p:tgtEl>
                                        <p:attrNameLst>
                                          <p:attrName>xshear</p:attrName>
                                        </p:attrNameLst>
                                      </p:cBhvr>
                                    </p:anim>
                                    <p:animScale>
                                      <p:cBhvr>
                                        <p:cTn id="62" dur="200" decel="100000" autoRev="1" fill="hold">
                                          <p:stCondLst>
                                            <p:cond delay="600"/>
                                          </p:stCondLst>
                                        </p:cTn>
                                        <p:tgtEl>
                                          <p:spTgt spid="226330"/>
                                        </p:tgtEl>
                                      </p:cBhvr>
                                      <p:from x="100000" y="100000"/>
                                      <p:to x="80000" y="100000"/>
                                    </p:animScale>
                                    <p:anim by="(#ppt_h/3+#ppt_w*0.1)" calcmode="lin" valueType="num">
                                      <p:cBhvr additive="sum">
                                        <p:cTn id="63" dur="200" decel="100000" autoRev="1" fill="hold">
                                          <p:stCondLst>
                                            <p:cond delay="600"/>
                                          </p:stCondLst>
                                        </p:cTn>
                                        <p:tgtEl>
                                          <p:spTgt spid="226330"/>
                                        </p:tgtEl>
                                        <p:attrNameLst>
                                          <p:attrName>ppt_x</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ntr" presetSubtype="0" fill="hold" nodeType="clickEffect">
                                  <p:stCondLst>
                                    <p:cond delay="0"/>
                                  </p:stCondLst>
                                  <p:childTnLst>
                                    <p:set>
                                      <p:cBhvr>
                                        <p:cTn id="67" dur="1" fill="hold">
                                          <p:stCondLst>
                                            <p:cond delay="0"/>
                                          </p:stCondLst>
                                        </p:cTn>
                                        <p:tgtEl>
                                          <p:spTgt spid="226318"/>
                                        </p:tgtEl>
                                        <p:attrNameLst>
                                          <p:attrName>style.visibility</p:attrName>
                                        </p:attrNameLst>
                                      </p:cBhvr>
                                      <p:to>
                                        <p:strVal val="visible"/>
                                      </p:to>
                                    </p:set>
                                    <p:anim calcmode="lin" valueType="num">
                                      <p:cBhvr>
                                        <p:cTn id="68" dur="500" fill="hold"/>
                                        <p:tgtEl>
                                          <p:spTgt spid="226318"/>
                                        </p:tgtEl>
                                        <p:attrNameLst>
                                          <p:attrName>ppt_w</p:attrName>
                                        </p:attrNameLst>
                                      </p:cBhvr>
                                      <p:tavLst>
                                        <p:tav tm="0">
                                          <p:val>
                                            <p:fltVal val="0"/>
                                          </p:val>
                                        </p:tav>
                                        <p:tav tm="100000">
                                          <p:val>
                                            <p:strVal val="#ppt_w"/>
                                          </p:val>
                                        </p:tav>
                                      </p:tavLst>
                                    </p:anim>
                                    <p:anim calcmode="lin" valueType="num">
                                      <p:cBhvr>
                                        <p:cTn id="69" dur="500" fill="hold"/>
                                        <p:tgtEl>
                                          <p:spTgt spid="226318"/>
                                        </p:tgtEl>
                                        <p:attrNameLst>
                                          <p:attrName>ppt_h</p:attrName>
                                        </p:attrNameLst>
                                      </p:cBhvr>
                                      <p:tavLst>
                                        <p:tav tm="0">
                                          <p:val>
                                            <p:fltVal val="0"/>
                                          </p:val>
                                        </p:tav>
                                        <p:tav tm="100000">
                                          <p:val>
                                            <p:strVal val="#ppt_h"/>
                                          </p:val>
                                        </p:tav>
                                      </p:tavLst>
                                    </p:anim>
                                    <p:animEffect transition="in" filter="fade">
                                      <p:cBhvr>
                                        <p:cTn id="70" dur="500"/>
                                        <p:tgtEl>
                                          <p:spTgt spid="22631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26326"/>
                                        </p:tgtEl>
                                        <p:attrNameLst>
                                          <p:attrName>style.visibility</p:attrName>
                                        </p:attrNameLst>
                                      </p:cBhvr>
                                      <p:to>
                                        <p:strVal val="visible"/>
                                      </p:to>
                                    </p:set>
                                    <p:anim calcmode="lin" valueType="num">
                                      <p:cBhvr additive="base">
                                        <p:cTn id="75" dur="500" fill="hold"/>
                                        <p:tgtEl>
                                          <p:spTgt spid="226326"/>
                                        </p:tgtEl>
                                        <p:attrNameLst>
                                          <p:attrName>ppt_x</p:attrName>
                                        </p:attrNameLst>
                                      </p:cBhvr>
                                      <p:tavLst>
                                        <p:tav tm="0">
                                          <p:val>
                                            <p:strVal val="#ppt_x"/>
                                          </p:val>
                                        </p:tav>
                                        <p:tav tm="100000">
                                          <p:val>
                                            <p:strVal val="#ppt_x"/>
                                          </p:val>
                                        </p:tav>
                                      </p:tavLst>
                                    </p:anim>
                                    <p:anim calcmode="lin" valueType="num">
                                      <p:cBhvr additive="base">
                                        <p:cTn id="76" dur="500" fill="hold"/>
                                        <p:tgtEl>
                                          <p:spTgt spid="226326"/>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5" presetClass="entr" presetSubtype="0" fill="hold" nodeType="clickEffect">
                                  <p:stCondLst>
                                    <p:cond delay="0"/>
                                  </p:stCondLst>
                                  <p:childTnLst>
                                    <p:set>
                                      <p:cBhvr>
                                        <p:cTn id="80" dur="1" fill="hold">
                                          <p:stCondLst>
                                            <p:cond delay="0"/>
                                          </p:stCondLst>
                                        </p:cTn>
                                        <p:tgtEl>
                                          <p:spTgt spid="226319"/>
                                        </p:tgtEl>
                                        <p:attrNameLst>
                                          <p:attrName>style.visibility</p:attrName>
                                        </p:attrNameLst>
                                      </p:cBhvr>
                                      <p:to>
                                        <p:strVal val="visible"/>
                                      </p:to>
                                    </p:set>
                                    <p:anim calcmode="lin" valueType="num">
                                      <p:cBhvr>
                                        <p:cTn id="81" dur="500" decel="50000" fill="hold">
                                          <p:stCondLst>
                                            <p:cond delay="0"/>
                                          </p:stCondLst>
                                        </p:cTn>
                                        <p:tgtEl>
                                          <p:spTgt spid="226319"/>
                                        </p:tgtEl>
                                        <p:attrNameLst>
                                          <p:attrName>style.rotation</p:attrName>
                                        </p:attrNameLst>
                                      </p:cBhvr>
                                      <p:tavLst>
                                        <p:tav tm="0">
                                          <p:val>
                                            <p:fltVal val="-90"/>
                                          </p:val>
                                        </p:tav>
                                        <p:tav tm="100000">
                                          <p:val>
                                            <p:fltVal val="0"/>
                                          </p:val>
                                        </p:tav>
                                      </p:tavLst>
                                    </p:anim>
                                    <p:anim calcmode="lin" valueType="num">
                                      <p:cBhvr>
                                        <p:cTn id="82" dur="500" decel="50000" fill="hold">
                                          <p:stCondLst>
                                            <p:cond delay="0"/>
                                          </p:stCondLst>
                                        </p:cTn>
                                        <p:tgtEl>
                                          <p:spTgt spid="226319"/>
                                        </p:tgtEl>
                                        <p:attrNameLst>
                                          <p:attrName>ppt_w</p:attrName>
                                        </p:attrNameLst>
                                      </p:cBhvr>
                                      <p:tavLst>
                                        <p:tav tm="0">
                                          <p:val>
                                            <p:strVal val="#ppt_w"/>
                                          </p:val>
                                        </p:tav>
                                        <p:tav tm="100000">
                                          <p:val>
                                            <p:strVal val="#ppt_w*.05"/>
                                          </p:val>
                                        </p:tav>
                                      </p:tavLst>
                                    </p:anim>
                                    <p:anim calcmode="lin" valueType="num">
                                      <p:cBhvr>
                                        <p:cTn id="83" dur="500" accel="50000" fill="hold">
                                          <p:stCondLst>
                                            <p:cond delay="500"/>
                                          </p:stCondLst>
                                        </p:cTn>
                                        <p:tgtEl>
                                          <p:spTgt spid="226319"/>
                                        </p:tgtEl>
                                        <p:attrNameLst>
                                          <p:attrName>ppt_w</p:attrName>
                                        </p:attrNameLst>
                                      </p:cBhvr>
                                      <p:tavLst>
                                        <p:tav tm="0">
                                          <p:val>
                                            <p:strVal val="#ppt_w*.05"/>
                                          </p:val>
                                        </p:tav>
                                        <p:tav tm="100000">
                                          <p:val>
                                            <p:strVal val="#ppt_w"/>
                                          </p:val>
                                        </p:tav>
                                      </p:tavLst>
                                    </p:anim>
                                    <p:anim calcmode="lin" valueType="num">
                                      <p:cBhvr>
                                        <p:cTn id="84" dur="1000" fill="hold"/>
                                        <p:tgtEl>
                                          <p:spTgt spid="226319"/>
                                        </p:tgtEl>
                                        <p:attrNameLst>
                                          <p:attrName>ppt_h</p:attrName>
                                        </p:attrNameLst>
                                      </p:cBhvr>
                                      <p:tavLst>
                                        <p:tav tm="0">
                                          <p:val>
                                            <p:strVal val="#ppt_h"/>
                                          </p:val>
                                        </p:tav>
                                        <p:tav tm="100000">
                                          <p:val>
                                            <p:strVal val="#ppt_h"/>
                                          </p:val>
                                        </p:tav>
                                      </p:tavLst>
                                    </p:anim>
                                    <p:anim calcmode="lin" valueType="num">
                                      <p:cBhvr>
                                        <p:cTn id="85" dur="500" decel="50000" fill="hold">
                                          <p:stCondLst>
                                            <p:cond delay="0"/>
                                          </p:stCondLst>
                                        </p:cTn>
                                        <p:tgtEl>
                                          <p:spTgt spid="226319"/>
                                        </p:tgtEl>
                                        <p:attrNameLst>
                                          <p:attrName>ppt_x</p:attrName>
                                        </p:attrNameLst>
                                      </p:cBhvr>
                                      <p:tavLst>
                                        <p:tav tm="0">
                                          <p:val>
                                            <p:strVal val="#ppt_x+.4"/>
                                          </p:val>
                                        </p:tav>
                                        <p:tav tm="100000">
                                          <p:val>
                                            <p:strVal val="#ppt_x"/>
                                          </p:val>
                                        </p:tav>
                                      </p:tavLst>
                                    </p:anim>
                                    <p:anim calcmode="lin" valueType="num">
                                      <p:cBhvr>
                                        <p:cTn id="86" dur="500" decel="50000" fill="hold">
                                          <p:stCondLst>
                                            <p:cond delay="0"/>
                                          </p:stCondLst>
                                        </p:cTn>
                                        <p:tgtEl>
                                          <p:spTgt spid="226319"/>
                                        </p:tgtEl>
                                        <p:attrNameLst>
                                          <p:attrName>ppt_y</p:attrName>
                                        </p:attrNameLst>
                                      </p:cBhvr>
                                      <p:tavLst>
                                        <p:tav tm="0">
                                          <p:val>
                                            <p:strVal val="#ppt_y-.2"/>
                                          </p:val>
                                        </p:tav>
                                        <p:tav tm="100000">
                                          <p:val>
                                            <p:strVal val="#ppt_y+.1"/>
                                          </p:val>
                                        </p:tav>
                                      </p:tavLst>
                                    </p:anim>
                                    <p:anim calcmode="lin" valueType="num">
                                      <p:cBhvr>
                                        <p:cTn id="87" dur="500" accel="50000" fill="hold">
                                          <p:stCondLst>
                                            <p:cond delay="500"/>
                                          </p:stCondLst>
                                        </p:cTn>
                                        <p:tgtEl>
                                          <p:spTgt spid="226319"/>
                                        </p:tgtEl>
                                        <p:attrNameLst>
                                          <p:attrName>ppt_y</p:attrName>
                                        </p:attrNameLst>
                                      </p:cBhvr>
                                      <p:tavLst>
                                        <p:tav tm="0">
                                          <p:val>
                                            <p:strVal val="#ppt_y+.1"/>
                                          </p:val>
                                        </p:tav>
                                        <p:tav tm="100000">
                                          <p:val>
                                            <p:strVal val="#ppt_y"/>
                                          </p:val>
                                        </p:tav>
                                      </p:tavLst>
                                    </p:anim>
                                    <p:animEffect transition="in" filter="fade">
                                      <p:cBhvr>
                                        <p:cTn id="88" dur="1000" decel="50000">
                                          <p:stCondLst>
                                            <p:cond delay="0"/>
                                          </p:stCondLst>
                                        </p:cTn>
                                        <p:tgtEl>
                                          <p:spTgt spid="22631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0" presetClass="entr" presetSubtype="0" fill="hold" grpId="0" nodeType="clickEffect">
                                  <p:stCondLst>
                                    <p:cond delay="0"/>
                                  </p:stCondLst>
                                  <p:iterate type="lt">
                                    <p:tmPct val="10000"/>
                                  </p:iterate>
                                  <p:childTnLst>
                                    <p:set>
                                      <p:cBhvr>
                                        <p:cTn id="92" dur="1" fill="hold">
                                          <p:stCondLst>
                                            <p:cond delay="0"/>
                                          </p:stCondLst>
                                        </p:cTn>
                                        <p:tgtEl>
                                          <p:spTgt spid="226329"/>
                                        </p:tgtEl>
                                        <p:attrNameLst>
                                          <p:attrName>style.visibility</p:attrName>
                                        </p:attrNameLst>
                                      </p:cBhvr>
                                      <p:to>
                                        <p:strVal val="visible"/>
                                      </p:to>
                                    </p:set>
                                    <p:animEffect transition="in" filter="fade">
                                      <p:cBhvr>
                                        <p:cTn id="93" dur="1000"/>
                                        <p:tgtEl>
                                          <p:spTgt spid="226329"/>
                                        </p:tgtEl>
                                      </p:cBhvr>
                                    </p:animEffect>
                                    <p:anim calcmode="lin" valueType="num">
                                      <p:cBhvr>
                                        <p:cTn id="94" dur="1000" fill="hold"/>
                                        <p:tgtEl>
                                          <p:spTgt spid="226329"/>
                                        </p:tgtEl>
                                        <p:attrNameLst>
                                          <p:attrName>ppt_x</p:attrName>
                                        </p:attrNameLst>
                                      </p:cBhvr>
                                      <p:tavLst>
                                        <p:tav tm="0">
                                          <p:val>
                                            <p:strVal val="#ppt_x-.1"/>
                                          </p:val>
                                        </p:tav>
                                        <p:tav tm="100000">
                                          <p:val>
                                            <p:strVal val="#ppt_x"/>
                                          </p:val>
                                        </p:tav>
                                      </p:tavLst>
                                    </p:anim>
                                    <p:anim calcmode="lin" valueType="num">
                                      <p:cBhvr>
                                        <p:cTn id="95" dur="1000" fill="hold"/>
                                        <p:tgtEl>
                                          <p:spTgt spid="2263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24" grpId="0"/>
      <p:bldP spid="226325" grpId="0"/>
      <p:bldP spid="226326" grpId="0"/>
      <p:bldP spid="226327" grpId="0"/>
      <p:bldP spid="226329" grpId="0"/>
      <p:bldP spid="226330"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098" name="Content Placeholder 3" descr="Cac chat dinh duong.jpg">
            <a:extLst>
              <a:ext uri="{FF2B5EF4-FFF2-40B4-BE49-F238E27FC236}">
                <a16:creationId xmlns:a16="http://schemas.microsoft.com/office/drawing/2014/main" id="{49454C88-4407-494F-B256-076C194013B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xit" presetSubtype="16" fill="hold" nodeType="clickEffect">
                                  <p:stCondLst>
                                    <p:cond delay="0"/>
                                  </p:stCondLst>
                                  <p:iterate type="lt">
                                    <p:tmPct val="0"/>
                                  </p:iterate>
                                  <p:childTnLst>
                                    <p:animEffect transition="out" filter="diamond(in)">
                                      <p:cBhvr>
                                        <p:cTn id="6" dur="2000"/>
                                        <p:tgtEl>
                                          <p:spTgt spid="4098"/>
                                        </p:tgtEl>
                                      </p:cBhvr>
                                    </p:animEffect>
                                    <p:set>
                                      <p:cBhvr>
                                        <p:cTn id="7" dur="1" fill="hold">
                                          <p:stCondLst>
                                            <p:cond delay="1999"/>
                                          </p:stCondLst>
                                        </p:cTn>
                                        <p:tgtEl>
                                          <p:spTgt spid="409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iterate type="lt">
                                    <p:tmPct val="0"/>
                                  </p:iterate>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iterate type="lt">
                                    <p:tmPct val="0"/>
                                  </p:iterate>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7">
            <a:extLst>
              <a:ext uri="{FF2B5EF4-FFF2-40B4-BE49-F238E27FC236}">
                <a16:creationId xmlns:a16="http://schemas.microsoft.com/office/drawing/2014/main" id="{71D74748-8BE7-40DD-B810-47CCBF3D5F27}"/>
              </a:ext>
            </a:extLst>
          </p:cNvPr>
          <p:cNvGrpSpPr>
            <a:grpSpLocks/>
          </p:cNvGrpSpPr>
          <p:nvPr/>
        </p:nvGrpSpPr>
        <p:grpSpPr bwMode="auto">
          <a:xfrm>
            <a:off x="0" y="0"/>
            <a:ext cx="12192000" cy="6858000"/>
            <a:chOff x="0" y="0"/>
            <a:chExt cx="9144000" cy="6858000"/>
          </a:xfrm>
        </p:grpSpPr>
        <p:grpSp>
          <p:nvGrpSpPr>
            <p:cNvPr id="27651" name="Group 6">
              <a:extLst>
                <a:ext uri="{FF2B5EF4-FFF2-40B4-BE49-F238E27FC236}">
                  <a16:creationId xmlns:a16="http://schemas.microsoft.com/office/drawing/2014/main" id="{8ECC3E31-D56C-4CA2-8349-1D94E84507D9}"/>
                </a:ext>
              </a:extLst>
            </p:cNvPr>
            <p:cNvGrpSpPr>
              <a:grpSpLocks/>
            </p:cNvGrpSpPr>
            <p:nvPr/>
          </p:nvGrpSpPr>
          <p:grpSpPr bwMode="auto">
            <a:xfrm>
              <a:off x="0" y="0"/>
              <a:ext cx="9144000" cy="6858000"/>
              <a:chOff x="0" y="0"/>
              <a:chExt cx="9144000" cy="6858000"/>
            </a:xfrm>
          </p:grpSpPr>
          <p:pic>
            <p:nvPicPr>
              <p:cNvPr id="27655" name="Picture 2">
                <a:extLst>
                  <a:ext uri="{FF2B5EF4-FFF2-40B4-BE49-F238E27FC236}">
                    <a16:creationId xmlns:a16="http://schemas.microsoft.com/office/drawing/2014/main" id="{0A9263D0-50A6-4836-88AE-AF896545C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Content Placeholder 2">
                <a:extLst>
                  <a:ext uri="{FF2B5EF4-FFF2-40B4-BE49-F238E27FC236}">
                    <a16:creationId xmlns:a16="http://schemas.microsoft.com/office/drawing/2014/main" id="{916708B6-AB4D-470B-AE28-FD1F570A4EEB}"/>
                  </a:ext>
                </a:extLst>
              </p:cNvPr>
              <p:cNvSpPr txBox="1">
                <a:spLocks/>
              </p:cNvSpPr>
              <p:nvPr/>
            </p:nvSpPr>
            <p:spPr bwMode="auto">
              <a:xfrm>
                <a:off x="1500166" y="1928802"/>
                <a:ext cx="4714908" cy="7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-Học thuộc các ghi nhớ</a:t>
                </a:r>
              </a:p>
            </p:txBody>
          </p:sp>
          <p:sp>
            <p:nvSpPr>
              <p:cNvPr id="27657" name="Content Placeholder 2">
                <a:extLst>
                  <a:ext uri="{FF2B5EF4-FFF2-40B4-BE49-F238E27FC236}">
                    <a16:creationId xmlns:a16="http://schemas.microsoft.com/office/drawing/2014/main" id="{B993AAD0-4DEB-4670-A6D4-19ACA36153DD}"/>
                  </a:ext>
                </a:extLst>
              </p:cNvPr>
              <p:cNvSpPr txBox="1">
                <a:spLocks/>
              </p:cNvSpPr>
              <p:nvPr/>
            </p:nvSpPr>
            <p:spPr bwMode="auto">
              <a:xfrm>
                <a:off x="1500166" y="2714620"/>
                <a:ext cx="6215106" cy="142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7663" indent="-3476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7663" marR="0" lvl="0" indent="-347663" algn="just"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Chuẩn</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bị</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Vai</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trò</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của</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chất</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đạm</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chất</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béo</a:t>
                </a: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27658" name="Content Placeholder 2">
                <a:extLst>
                  <a:ext uri="{FF2B5EF4-FFF2-40B4-BE49-F238E27FC236}">
                    <a16:creationId xmlns:a16="http://schemas.microsoft.com/office/drawing/2014/main" id="{6AFE05BA-C9E1-43AA-8483-A44383D6D90E}"/>
                  </a:ext>
                </a:extLst>
              </p:cNvPr>
              <p:cNvSpPr txBox="1">
                <a:spLocks/>
              </p:cNvSpPr>
              <p:nvPr/>
            </p:nvSpPr>
            <p:spPr bwMode="auto">
              <a:xfrm>
                <a:off x="1500166" y="2730266"/>
                <a:ext cx="4714908" cy="71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808080"/>
                  </a:solidFill>
                  <a:effectLst/>
                  <a:uLnTx/>
                  <a:uFillTx/>
                  <a:latin typeface="Arial" panose="020B0604020202020204" pitchFamily="34" charset="0"/>
                  <a:ea typeface="+mn-ea"/>
                  <a:cs typeface="Arial" panose="020B0604020202020204" pitchFamily="34" charset="0"/>
                </a:endParaRPr>
              </a:p>
            </p:txBody>
          </p:sp>
        </p:grpSp>
        <p:sp>
          <p:nvSpPr>
            <p:cNvPr id="2" name="Content Placeholder 2">
              <a:extLst>
                <a:ext uri="{FF2B5EF4-FFF2-40B4-BE49-F238E27FC236}">
                  <a16:creationId xmlns:a16="http://schemas.microsoft.com/office/drawing/2014/main" id="{25A6ECA4-0794-49C8-A64A-09FF1683DE4F}"/>
                </a:ext>
              </a:extLst>
            </p:cNvPr>
            <p:cNvSpPr txBox="1">
              <a:spLocks/>
            </p:cNvSpPr>
            <p:nvPr/>
          </p:nvSpPr>
          <p:spPr bwMode="auto">
            <a:xfrm>
              <a:off x="2105226" y="678536"/>
              <a:ext cx="5572164" cy="1000132"/>
            </a:xfrm>
            <a:prstGeom prst="rect">
              <a:avLst/>
            </a:prstGeom>
            <a:noFill/>
            <a:ln w="9525">
              <a:noFill/>
              <a:miter lim="800000"/>
              <a:headEnd/>
              <a:tailEnd/>
            </a:ln>
            <a:scene3d>
              <a:camera prst="orthographicFront"/>
              <a:lightRig rig="threePt" dir="t"/>
            </a:scene3d>
            <a:sp3d>
              <a:bevelT/>
            </a:sp3d>
          </p:spPr>
          <p:txBody>
            <a:bodyPr anchor="ctr"/>
            <a:lstStyle/>
            <a:p>
              <a:pPr marL="0" marR="0" lvl="0" indent="0" algn="l" defTabSz="914400" rtl="0" eaLnBrk="1" fontAlgn="base" latinLnBrk="0" hangingPunct="1">
                <a:lnSpc>
                  <a:spcPts val="6000"/>
                </a:lnSpc>
                <a:spcBef>
                  <a:spcPts val="600"/>
                </a:spcBef>
                <a:spcAft>
                  <a:spcPts val="600"/>
                </a:spcAft>
                <a:buClrTx/>
                <a:buSzTx/>
                <a:buFontTx/>
                <a:buNone/>
                <a:tabLst/>
                <a:defRPr/>
              </a:pPr>
              <a:r>
                <a:rPr kumimoji="0" lang="en-US" sz="4000" b="1" i="0" u="sng" strike="noStrike" kern="1200" cap="none" spc="0" normalizeH="0" baseline="0" noProof="0">
                  <a:ln>
                    <a:noFill/>
                  </a:ln>
                  <a:solidFill>
                    <a:srgbClr val="008000"/>
                  </a:solidFill>
                  <a:effectLst/>
                  <a:uLnTx/>
                  <a:uFillTx/>
                  <a:latin typeface="Arial" charset="0"/>
                  <a:ea typeface="+mn-ea"/>
                  <a:cs typeface="Arial" charset="0"/>
                </a:rPr>
                <a:t>Củng cố - Dặn dò:</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199" name="Text Box 7"/>
          <p:cNvSpPr txBox="1">
            <a:spLocks noChangeArrowheads="1"/>
          </p:cNvSpPr>
          <p:nvPr/>
        </p:nvSpPr>
        <p:spPr bwMode="auto">
          <a:xfrm>
            <a:off x="1219200" y="2743200"/>
            <a:ext cx="10058400" cy="144655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cha,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44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Hình Chữ nhật 8"/>
          <p:cNvSpPr/>
          <p:nvPr/>
        </p:nvSpPr>
        <p:spPr>
          <a:xfrm>
            <a:off x="1219200" y="990600"/>
            <a:ext cx="10210800" cy="144655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Theo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mỗi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cậu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điều</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500" fill="hold"/>
                                        <p:tgtEl>
                                          <p:spTgt spid="8199"/>
                                        </p:tgtEl>
                                        <p:attrNameLst>
                                          <p:attrName>ppt_x</p:attrName>
                                        </p:attrNameLst>
                                      </p:cBhvr>
                                      <p:tavLst>
                                        <p:tav tm="0">
                                          <p:val>
                                            <p:strVal val="#ppt_x"/>
                                          </p:val>
                                        </p:tav>
                                        <p:tav tm="100000">
                                          <p:val>
                                            <p:strVal val="#ppt_x"/>
                                          </p:val>
                                        </p:tav>
                                      </p:tavLst>
                                    </p:anim>
                                    <p:anim calcmode="lin" valueType="num">
                                      <p:cBhvr additive="base">
                                        <p:cTn id="8"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201" name="Text Box 9"/>
          <p:cNvSpPr txBox="1">
            <a:spLocks noChangeArrowheads="1"/>
          </p:cNvSpPr>
          <p:nvPr/>
        </p:nvSpPr>
        <p:spPr bwMode="auto">
          <a:xfrm>
            <a:off x="1447800" y="2667000"/>
            <a:ext cx="9829800" cy="144655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Hành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Hình Chữ nhật 3"/>
          <p:cNvSpPr/>
          <p:nvPr/>
        </p:nvSpPr>
        <p:spPr>
          <a:xfrm>
            <a:off x="1447800" y="990600"/>
            <a:ext cx="9448800" cy="144655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Các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nói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tự</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thế</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01"/>
                                        </p:tgtEl>
                                        <p:attrNameLst>
                                          <p:attrName>style.visibility</p:attrName>
                                        </p:attrNameLst>
                                      </p:cBhvr>
                                      <p:to>
                                        <p:strVal val="visible"/>
                                      </p:to>
                                    </p:set>
                                    <p:anim calcmode="lin" valueType="num">
                                      <p:cBhvr additive="base">
                                        <p:cTn id="7" dur="500" fill="hold"/>
                                        <p:tgtEl>
                                          <p:spTgt spid="8201"/>
                                        </p:tgtEl>
                                        <p:attrNameLst>
                                          <p:attrName>ppt_x</p:attrName>
                                        </p:attrNameLst>
                                      </p:cBhvr>
                                      <p:tavLst>
                                        <p:tav tm="0">
                                          <p:val>
                                            <p:strVal val="#ppt_x"/>
                                          </p:val>
                                        </p:tav>
                                        <p:tav tm="100000">
                                          <p:val>
                                            <p:strVal val="#ppt_x"/>
                                          </p:val>
                                        </p:tav>
                                      </p:tavLst>
                                    </p:anim>
                                    <p:anim calcmode="lin" valueType="num">
                                      <p:cBhvr additive="base">
                                        <p:cTn id="8"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ộp_Văn_Bản 3"/>
          <p:cNvSpPr txBox="1"/>
          <p:nvPr/>
        </p:nvSpPr>
        <p:spPr>
          <a:xfrm>
            <a:off x="685800" y="381000"/>
            <a:ext cx="11049000" cy="60016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Ghi</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nhớ</a:t>
            </a:r>
            <a:r>
              <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p>
          <a:p>
            <a:pPr marL="342900" marR="0" lvl="0" indent="-342900" algn="l" defTabSz="914400" rtl="0" eaLnBrk="0" fontAlgn="base" latinLnBrk="0" hangingPunct="0">
              <a:lnSpc>
                <a:spcPct val="100000"/>
              </a:lnSpc>
              <a:spcBef>
                <a:spcPct val="0"/>
              </a:spcBef>
              <a:spcAft>
                <a:spcPct val="0"/>
              </a:spcAft>
              <a:buClrTx/>
              <a:buSzTx/>
              <a:buFontTx/>
              <a:buAutoNum type="arabicPeriod"/>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342900" marR="0" lvl="0" indent="-342900" algn="l"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ường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ước</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218" name="Rectangle 3"/>
          <p:cNvSpPr>
            <a:spLocks noGrp="1" noChangeArrowheads="1"/>
          </p:cNvSpPr>
          <p:nvPr>
            <p:ph idx="1"/>
          </p:nvPr>
        </p:nvSpPr>
        <p:spPr>
          <a:xfrm>
            <a:off x="838200" y="381000"/>
            <a:ext cx="10668000" cy="6705600"/>
          </a:xfrm>
        </p:spPr>
        <p:txBody>
          <a:bodyPr/>
          <a:lstStyle/>
          <a:p>
            <a:pPr eaLnBrk="1" hangingPunct="1">
              <a:buFont typeface="Wingdings" pitchFamily="2" charset="2"/>
              <a:buNone/>
            </a:pPr>
            <a:r>
              <a:rPr lang="en-US" sz="4000" dirty="0">
                <a:latin typeface="Times New Roman" panose="02020603050405020304" pitchFamily="18" charset="0"/>
                <a:cs typeface="Times New Roman" panose="02020603050405020304" pitchFamily="18" charset="0"/>
                <a:sym typeface="Wingdings" pitchFamily="2" charset="2"/>
              </a:rPr>
              <a:t>III. </a:t>
            </a:r>
            <a:r>
              <a:rPr lang="en-US" sz="4000" dirty="0" err="1">
                <a:latin typeface="Times New Roman" panose="02020603050405020304" pitchFamily="18" charset="0"/>
                <a:cs typeface="Times New Roman" panose="02020603050405020304" pitchFamily="18" charset="0"/>
                <a:sym typeface="Wingdings" pitchFamily="2" charset="2"/>
              </a:rPr>
              <a:t>Luyện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tập</a:t>
            </a:r>
            <a:r>
              <a:rPr lang="en-US" sz="4000" dirty="0">
                <a:latin typeface="Times New Roman" panose="02020603050405020304" pitchFamily="18" charset="0"/>
                <a:cs typeface="Times New Roman" panose="02020603050405020304" pitchFamily="18" charset="0"/>
                <a:sym typeface="Wingdings" pitchFamily="2" charset="2"/>
              </a:rPr>
              <a:t> :</a:t>
            </a:r>
          </a:p>
          <a:p>
            <a:pPr eaLnBrk="1" hangingPunct="1">
              <a:buFont typeface="Wingdings" pitchFamily="2" charset="2"/>
              <a:buNone/>
            </a:pP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Chim</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Sẻ</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và</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chim</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Chích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là</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đôi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bạn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thân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nhưng</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tính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tình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khác</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nhau</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Chích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sởi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err="1">
                <a:latin typeface="Times New Roman" panose="02020603050405020304" pitchFamily="18" charset="0"/>
                <a:cs typeface="Times New Roman" panose="02020603050405020304" pitchFamily="18" charset="0"/>
                <a:sym typeface="Wingdings" pitchFamily="2" charset="2"/>
              </a:rPr>
              <a:t>lởi</a:t>
            </a:r>
            <a:r>
              <a:rPr lang="en-US" sz="4000">
                <a:latin typeface="Times New Roman" panose="02020603050405020304" pitchFamily="18" charset="0"/>
                <a:cs typeface="Times New Roman" panose="02020603050405020304" pitchFamily="18" charset="0"/>
                <a:sym typeface="Wingdings" pitchFamily="2" charset="2"/>
              </a:rPr>
              <a:t>, hay </a:t>
            </a:r>
            <a:r>
              <a:rPr lang="en-US" sz="4000" dirty="0" err="1">
                <a:latin typeface="Times New Roman" panose="02020603050405020304" pitchFamily="18" charset="0"/>
                <a:cs typeface="Times New Roman" panose="02020603050405020304" pitchFamily="18" charset="0"/>
                <a:sym typeface="Wingdings" pitchFamily="2" charset="2"/>
              </a:rPr>
              <a:t>giúp</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bạn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Còn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Sẻ</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thì</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đôi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khi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bụng</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dạ</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hẹp</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hòi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Dưới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đây</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là</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một</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số</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hành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động</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của</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hai</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nhân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vật</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ấy</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trong</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câu</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chuyện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b="1" i="1" dirty="0" err="1">
                <a:solidFill>
                  <a:srgbClr val="FF0000"/>
                </a:solidFill>
                <a:latin typeface="Times New Roman" panose="02020603050405020304" pitchFamily="18" charset="0"/>
                <a:cs typeface="Times New Roman" panose="02020603050405020304" pitchFamily="18" charset="0"/>
                <a:sym typeface="Wingdings" pitchFamily="2" charset="2"/>
              </a:rPr>
              <a:t>Bài</a:t>
            </a:r>
            <a:r>
              <a:rPr lang="en-US" sz="40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4000" b="1" i="1" dirty="0" err="1">
                <a:solidFill>
                  <a:srgbClr val="FF0000"/>
                </a:solidFill>
                <a:latin typeface="Times New Roman" panose="02020603050405020304" pitchFamily="18" charset="0"/>
                <a:cs typeface="Times New Roman" panose="02020603050405020304" pitchFamily="18" charset="0"/>
                <a:sym typeface="Wingdings" pitchFamily="2" charset="2"/>
              </a:rPr>
              <a:t>học</a:t>
            </a:r>
            <a:r>
              <a:rPr lang="en-US" sz="40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4000" b="1" i="1" dirty="0" err="1">
                <a:solidFill>
                  <a:srgbClr val="FF0000"/>
                </a:solidFill>
                <a:latin typeface="Times New Roman" panose="02020603050405020304" pitchFamily="18" charset="0"/>
                <a:cs typeface="Times New Roman" panose="02020603050405020304" pitchFamily="18" charset="0"/>
                <a:sym typeface="Wingdings" pitchFamily="2" charset="2"/>
              </a:rPr>
              <a:t>quý</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Em</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hãy</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điền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tên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nhân</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vật</a:t>
            </a:r>
            <a:r>
              <a:rPr lang="en-US" sz="4000" dirty="0">
                <a:latin typeface="Times New Roman" panose="02020603050405020304" pitchFamily="18" charset="0"/>
                <a:cs typeface="Times New Roman" panose="02020603050405020304" pitchFamily="18" charset="0"/>
                <a:sym typeface="Wingdings"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itchFamily="2" charset="2"/>
              </a:rPr>
              <a:t>Chích</a:t>
            </a:r>
            <a:r>
              <a:rPr lang="en-US" sz="4000" b="1" dirty="0">
                <a:solidFill>
                  <a:srgbClr val="FFCC00"/>
                </a:solidFill>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hoặc</a:t>
            </a:r>
            <a:r>
              <a:rPr lang="en-US" sz="4000" dirty="0">
                <a:latin typeface="Times New Roman" panose="02020603050405020304" pitchFamily="18" charset="0"/>
                <a:cs typeface="Times New Roman" panose="02020603050405020304" pitchFamily="18" charset="0"/>
                <a:sym typeface="Wingdings" pitchFamily="2" charset="2"/>
              </a:rPr>
              <a:t> </a:t>
            </a:r>
            <a:r>
              <a:rPr lang="en-US" sz="4000" b="1" dirty="0" err="1">
                <a:solidFill>
                  <a:srgbClr val="FF0000"/>
                </a:solidFill>
                <a:latin typeface="Times New Roman" panose="02020603050405020304" pitchFamily="18" charset="0"/>
                <a:cs typeface="Times New Roman" panose="02020603050405020304" pitchFamily="18" charset="0"/>
                <a:sym typeface="Wingdings" pitchFamily="2" charset="2"/>
              </a:rPr>
              <a:t>Sẻ</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vào</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trước</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hành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err="1">
                <a:latin typeface="Times New Roman" panose="02020603050405020304" pitchFamily="18" charset="0"/>
                <a:cs typeface="Times New Roman" panose="02020603050405020304" pitchFamily="18" charset="0"/>
                <a:sym typeface="Wingdings" pitchFamily="2" charset="2"/>
              </a:rPr>
              <a:t>động</a:t>
            </a:r>
            <a:r>
              <a:rPr lang="en-US" sz="4000">
                <a:latin typeface="Times New Roman" panose="02020603050405020304" pitchFamily="18" charset="0"/>
                <a:cs typeface="Times New Roman" panose="02020603050405020304" pitchFamily="18" charset="0"/>
                <a:sym typeface="Wingdings" pitchFamily="2" charset="2"/>
              </a:rPr>
              <a:t> thích hợp </a:t>
            </a:r>
            <a:r>
              <a:rPr lang="en-US" sz="4000" dirty="0" err="1">
                <a:latin typeface="Times New Roman" panose="02020603050405020304" pitchFamily="18" charset="0"/>
                <a:cs typeface="Times New Roman" panose="02020603050405020304" pitchFamily="18" charset="0"/>
                <a:sym typeface="Wingdings" pitchFamily="2" charset="2"/>
              </a:rPr>
              <a:t>và</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sắp</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xếp</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các</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hành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động</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ấy</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thành</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một</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câu</a:t>
            </a:r>
            <a:r>
              <a:rPr lang="en-US" sz="4000" dirty="0">
                <a:latin typeface="Times New Roman" panose="02020603050405020304" pitchFamily="18" charset="0"/>
                <a:cs typeface="Times New Roman" panose="02020603050405020304" pitchFamily="18" charset="0"/>
                <a:sym typeface="Wingdings" pitchFamily="2" charset="2"/>
              </a:rPr>
              <a:t> </a:t>
            </a:r>
            <a:r>
              <a:rPr lang="en-US" sz="4000" dirty="0" err="1">
                <a:latin typeface="Times New Roman" panose="02020603050405020304" pitchFamily="18" charset="0"/>
                <a:cs typeface="Times New Roman" panose="02020603050405020304" pitchFamily="18" charset="0"/>
                <a:sym typeface="Wingdings" pitchFamily="2" charset="2"/>
              </a:rPr>
              <a:t>chuyện</a:t>
            </a:r>
            <a:r>
              <a:rPr lang="en-US" sz="4000" dirty="0">
                <a:latin typeface="Times New Roman" panose="02020603050405020304" pitchFamily="18" charset="0"/>
                <a:cs typeface="Times New Roman" panose="02020603050405020304" pitchFamily="18" charset="0"/>
                <a:sym typeface="Wingdings" pitchFamily="2" charset="2"/>
              </a:rPr>
              <a:t> : </a:t>
            </a:r>
          </a:p>
          <a:p>
            <a:pPr eaLnBrk="1" hangingPunct="1">
              <a:buFont typeface="Wingdings" pitchFamily="2" charset="2"/>
              <a:buNone/>
            </a:pPr>
            <a:endParaRPr lang="en-US" sz="4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Rectangle 4"/>
          <p:cNvSpPr>
            <a:spLocks noGrp="1" noRot="1" noChangeArrowheads="1"/>
          </p:cNvSpPr>
          <p:nvPr>
            <p:ph idx="1"/>
          </p:nvPr>
        </p:nvSpPr>
        <p:spPr>
          <a:xfrm>
            <a:off x="806558" y="304800"/>
            <a:ext cx="10668000" cy="6858000"/>
          </a:xfrm>
        </p:spPr>
        <p:txBody>
          <a:bodyPr/>
          <a:lstStyle/>
          <a:p>
            <a:pPr eaLnBrk="1" hangingPunct="1">
              <a:lnSpc>
                <a:spcPct val="90000"/>
              </a:lnSpc>
              <a:buFont typeface="Arial" charset="0"/>
              <a:buNone/>
            </a:pPr>
            <a:r>
              <a:rPr lang="en-US" sz="4000" dirty="0">
                <a:latin typeface="Arial" pitchFamily="34" charset="0"/>
                <a:cs typeface="Arial" pitchFamily="34" charset="0"/>
              </a:rPr>
              <a:t>      </a:t>
            </a:r>
            <a:r>
              <a:rPr lang="en-US" sz="4000" dirty="0">
                <a:latin typeface="Times New Roman" panose="02020603050405020304" pitchFamily="18" charset="0"/>
                <a:cs typeface="Times New Roman" panose="02020603050405020304" pitchFamily="18" charset="0"/>
              </a:rPr>
              <a:t>1.Một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gửi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2.Thế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nằm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3. …….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4.Khi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5……….</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muốn</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ăn</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a:t>
            </a:r>
          </a:p>
        </p:txBody>
      </p:sp>
      <p:sp>
        <p:nvSpPr>
          <p:cNvPr id="44037" name="Text Box 5"/>
          <p:cNvSpPr txBox="1">
            <a:spLocks noChangeArrowheads="1"/>
          </p:cNvSpPr>
          <p:nvPr/>
        </p:nvSpPr>
        <p:spPr bwMode="auto">
          <a:xfrm>
            <a:off x="4168183" y="228600"/>
            <a:ext cx="1536916"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Sẻ</a:t>
            </a:r>
          </a:p>
        </p:txBody>
      </p:sp>
      <p:sp>
        <p:nvSpPr>
          <p:cNvPr id="44038" name="Text Box 6"/>
          <p:cNvSpPr txBox="1">
            <a:spLocks noChangeArrowheads="1"/>
          </p:cNvSpPr>
          <p:nvPr/>
        </p:nvSpPr>
        <p:spPr bwMode="auto">
          <a:xfrm>
            <a:off x="5791200" y="1425714"/>
            <a:ext cx="1808136"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Sẻ</a:t>
            </a:r>
            <a:endParaRPr kumimoji="0" lang="en-US" sz="40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4039" name="Text Box 7"/>
          <p:cNvSpPr txBox="1">
            <a:spLocks noChangeArrowheads="1"/>
          </p:cNvSpPr>
          <p:nvPr/>
        </p:nvSpPr>
        <p:spPr bwMode="auto">
          <a:xfrm>
            <a:off x="1981200" y="2667000"/>
            <a:ext cx="2488069"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Chích</a:t>
            </a:r>
          </a:p>
        </p:txBody>
      </p:sp>
      <p:sp>
        <p:nvSpPr>
          <p:cNvPr id="44040" name="Text Box 8"/>
          <p:cNvSpPr txBox="1">
            <a:spLocks noChangeArrowheads="1"/>
          </p:cNvSpPr>
          <p:nvPr/>
        </p:nvSpPr>
        <p:spPr bwMode="auto">
          <a:xfrm>
            <a:off x="4469269" y="3871843"/>
            <a:ext cx="1717728"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Sẻ</a:t>
            </a:r>
          </a:p>
        </p:txBody>
      </p:sp>
      <p:sp>
        <p:nvSpPr>
          <p:cNvPr id="44041" name="Text Box 9"/>
          <p:cNvSpPr txBox="1">
            <a:spLocks noChangeArrowheads="1"/>
          </p:cNvSpPr>
          <p:nvPr/>
        </p:nvSpPr>
        <p:spPr bwMode="auto">
          <a:xfrm>
            <a:off x="2525794" y="4551019"/>
            <a:ext cx="1717728"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Sẻ</a:t>
            </a:r>
          </a:p>
        </p:txBody>
      </p:sp>
      <p:sp>
        <p:nvSpPr>
          <p:cNvPr id="44042" name="Text Box 10"/>
          <p:cNvSpPr txBox="1">
            <a:spLocks noChangeArrowheads="1"/>
          </p:cNvSpPr>
          <p:nvPr/>
        </p:nvSpPr>
        <p:spPr bwMode="auto">
          <a:xfrm>
            <a:off x="8077200" y="4551019"/>
            <a:ext cx="3103966"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Chích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1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dissolve">
                                      <p:cBhvr>
                                        <p:cTn id="12" dur="10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dissolve">
                                      <p:cBhvr>
                                        <p:cTn id="17" dur="1000"/>
                                        <p:tgtEl>
                                          <p:spTgt spid="440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0"/>
                                        </p:tgtEl>
                                        <p:attrNameLst>
                                          <p:attrName>style.visibility</p:attrName>
                                        </p:attrNameLst>
                                      </p:cBhvr>
                                      <p:to>
                                        <p:strVal val="visible"/>
                                      </p:to>
                                    </p:set>
                                    <p:animEffect transition="in" filter="dissolve">
                                      <p:cBhvr>
                                        <p:cTn id="22" dur="1000"/>
                                        <p:tgtEl>
                                          <p:spTgt spid="440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1"/>
                                        </p:tgtEl>
                                        <p:attrNameLst>
                                          <p:attrName>style.visibility</p:attrName>
                                        </p:attrNameLst>
                                      </p:cBhvr>
                                      <p:to>
                                        <p:strVal val="visible"/>
                                      </p:to>
                                    </p:set>
                                    <p:animEffect transition="in" filter="dissolve">
                                      <p:cBhvr>
                                        <p:cTn id="27" dur="1000"/>
                                        <p:tgtEl>
                                          <p:spTgt spid="440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4042"/>
                                        </p:tgtEl>
                                        <p:attrNameLst>
                                          <p:attrName>style.visibility</p:attrName>
                                        </p:attrNameLst>
                                      </p:cBhvr>
                                      <p:to>
                                        <p:strVal val="visible"/>
                                      </p:to>
                                    </p:set>
                                    <p:animEffect transition="in" filter="dissolve">
                                      <p:cBhvr>
                                        <p:cTn id="32" dur="1000"/>
                                        <p:tgtEl>
                                          <p:spTgt spid="44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38" grpId="0"/>
      <p:bldP spid="44039" grpId="0"/>
      <p:bldP spid="44040" grpId="0"/>
      <p:bldP spid="44041" grpId="0"/>
      <p:bldP spid="4404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Rectangle 4"/>
          <p:cNvSpPr>
            <a:spLocks noGrp="1" noRot="1" noChangeArrowheads="1"/>
          </p:cNvSpPr>
          <p:nvPr>
            <p:ph idx="1"/>
          </p:nvPr>
        </p:nvSpPr>
        <p:spPr>
          <a:xfrm>
            <a:off x="609600" y="152400"/>
            <a:ext cx="10896600" cy="6858000"/>
          </a:xfrm>
        </p:spPr>
        <p:txBody>
          <a:bodyPr/>
          <a:lstStyle/>
          <a:p>
            <a:pPr eaLnBrk="1" hangingPunct="1">
              <a:lnSpc>
                <a:spcPct val="90000"/>
              </a:lnSpc>
              <a:buFont typeface="Arial" charset="0"/>
              <a:buNone/>
            </a:pPr>
            <a:r>
              <a:rPr lang="en-US" sz="4000" dirty="0">
                <a:latin typeface="Arial" pitchFamily="34" charset="0"/>
                <a:cs typeface="Arial" pitchFamily="34" charset="0"/>
              </a:rPr>
              <a:t>     </a:t>
            </a:r>
            <a:r>
              <a:rPr lang="en-US" sz="4000" dirty="0">
                <a:latin typeface="Times New Roman" panose="02020603050405020304" pitchFamily="18" charset="0"/>
                <a:cs typeface="Times New Roman" panose="02020603050405020304" pitchFamily="18" charset="0"/>
              </a:rPr>
              <a:t>6……….</a:t>
            </a:r>
            <a:r>
              <a:rPr lang="en-US" sz="4000" dirty="0" err="1">
                <a:latin typeface="Times New Roman" panose="02020603050405020304" pitchFamily="18" charset="0"/>
                <a:cs typeface="Times New Roman" panose="02020603050405020304" pitchFamily="18" charset="0"/>
              </a:rPr>
              <a:t>bèn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rồi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7.Gió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sót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hộp</a:t>
            </a:r>
            <a:r>
              <a:rPr lang="en-US" sz="4000" dirty="0">
                <a:latin typeface="Times New Roman" panose="02020603050405020304" pitchFamily="18" charset="0"/>
                <a:cs typeface="Times New Roman" panose="02020603050405020304" pitchFamily="18" charset="0"/>
              </a:rPr>
              <a:t> bay </a:t>
            </a:r>
            <a:r>
              <a:rPr lang="en-US" sz="4000" dirty="0" err="1">
                <a:latin typeface="Times New Roman" panose="02020603050405020304" pitchFamily="18" charset="0"/>
                <a:cs typeface="Times New Roman" panose="02020603050405020304" pitchFamily="18" charset="0"/>
              </a:rPr>
              <a:t>xa</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8…………</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vẻ</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nửa</a:t>
            </a:r>
            <a:r>
              <a:rPr lang="en-US" sz="40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4000" dirty="0">
                <a:latin typeface="Times New Roman" panose="02020603050405020304" pitchFamily="18" charset="0"/>
                <a:cs typeface="Times New Roman" panose="02020603050405020304" pitchFamily="18" charset="0"/>
              </a:rPr>
              <a:t>     9……….</a:t>
            </a:r>
            <a:r>
              <a:rPr lang="en-US" sz="4000" dirty="0" err="1">
                <a:latin typeface="Times New Roman" panose="02020603050405020304" pitchFamily="18" charset="0"/>
                <a:cs typeface="Times New Roman" panose="02020603050405020304" pitchFamily="18" charset="0"/>
              </a:rPr>
              <a:t>ngượng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nhủ</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a:t>
            </a:r>
          </a:p>
        </p:txBody>
      </p:sp>
      <p:sp>
        <p:nvSpPr>
          <p:cNvPr id="44043" name="Text Box 11"/>
          <p:cNvSpPr txBox="1">
            <a:spLocks noChangeArrowheads="1"/>
          </p:cNvSpPr>
          <p:nvPr/>
        </p:nvSpPr>
        <p:spPr bwMode="auto">
          <a:xfrm>
            <a:off x="1724440" y="66260"/>
            <a:ext cx="2362200"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Chích</a:t>
            </a:r>
            <a:endParaRPr kumimoji="0" lang="en-US" sz="40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4044" name="Text Box 12"/>
          <p:cNvSpPr txBox="1">
            <a:spLocks noChangeArrowheads="1"/>
          </p:cNvSpPr>
          <p:nvPr/>
        </p:nvSpPr>
        <p:spPr bwMode="auto">
          <a:xfrm>
            <a:off x="1752600" y="3075059"/>
            <a:ext cx="2438400"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Chích</a:t>
            </a:r>
          </a:p>
        </p:txBody>
      </p:sp>
      <p:sp>
        <p:nvSpPr>
          <p:cNvPr id="44045" name="Text Box 13"/>
          <p:cNvSpPr txBox="1">
            <a:spLocks noChangeArrowheads="1"/>
          </p:cNvSpPr>
          <p:nvPr/>
        </p:nvSpPr>
        <p:spPr bwMode="auto">
          <a:xfrm>
            <a:off x="6678544" y="3075613"/>
            <a:ext cx="1447800" cy="707886"/>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Arial" pitchFamily="34" charset="0"/>
                <a:ea typeface="+mn-ea"/>
                <a:cs typeface="Arial" pitchFamily="34" charset="0"/>
              </a:rPr>
              <a:t>Sẻ</a:t>
            </a:r>
          </a:p>
        </p:txBody>
      </p:sp>
      <p:sp>
        <p:nvSpPr>
          <p:cNvPr id="44046" name="Text Box 14"/>
          <p:cNvSpPr txBox="1">
            <a:spLocks noChangeArrowheads="1"/>
          </p:cNvSpPr>
          <p:nvPr/>
        </p:nvSpPr>
        <p:spPr bwMode="auto">
          <a:xfrm>
            <a:off x="1944202" y="3715579"/>
            <a:ext cx="838200" cy="707886"/>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Sẻ</a:t>
            </a:r>
            <a:endParaRPr kumimoji="0" lang="en-US" sz="40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4047" name="Text Box 15"/>
          <p:cNvSpPr txBox="1">
            <a:spLocks noChangeArrowheads="1"/>
          </p:cNvSpPr>
          <p:nvPr/>
        </p:nvSpPr>
        <p:spPr bwMode="auto">
          <a:xfrm>
            <a:off x="2772464" y="4256435"/>
            <a:ext cx="2159000"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Chích</a:t>
            </a:r>
            <a:endParaRPr kumimoji="0" lang="en-US" sz="40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4048" name="Text Box 16"/>
          <p:cNvSpPr txBox="1">
            <a:spLocks noChangeArrowheads="1"/>
          </p:cNvSpPr>
          <p:nvPr/>
        </p:nvSpPr>
        <p:spPr bwMode="auto">
          <a:xfrm>
            <a:off x="9093535" y="3715579"/>
            <a:ext cx="2133600"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Chích</a:t>
            </a:r>
            <a:endParaRPr kumimoji="0" lang="en-US" sz="40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43"/>
                                        </p:tgtEl>
                                        <p:attrNameLst>
                                          <p:attrName>style.visibility</p:attrName>
                                        </p:attrNameLst>
                                      </p:cBhvr>
                                      <p:to>
                                        <p:strVal val="visible"/>
                                      </p:to>
                                    </p:set>
                                    <p:animEffect transition="in" filter="blinds(horizontal)">
                                      <p:cBhvr>
                                        <p:cTn id="7" dur="1000"/>
                                        <p:tgtEl>
                                          <p:spTgt spid="44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044"/>
                                        </p:tgtEl>
                                        <p:attrNameLst>
                                          <p:attrName>style.visibility</p:attrName>
                                        </p:attrNameLst>
                                      </p:cBhvr>
                                      <p:to>
                                        <p:strVal val="visible"/>
                                      </p:to>
                                    </p:set>
                                    <p:animEffect transition="in" filter="blinds(horizontal)">
                                      <p:cBhvr>
                                        <p:cTn id="12" dur="1000"/>
                                        <p:tgtEl>
                                          <p:spTgt spid="440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4045"/>
                                        </p:tgtEl>
                                        <p:attrNameLst>
                                          <p:attrName>style.visibility</p:attrName>
                                        </p:attrNameLst>
                                      </p:cBhvr>
                                      <p:to>
                                        <p:strVal val="visible"/>
                                      </p:to>
                                    </p:set>
                                    <p:animEffect transition="in" filter="blinds(horizontal)">
                                      <p:cBhvr>
                                        <p:cTn id="17" dur="1000"/>
                                        <p:tgtEl>
                                          <p:spTgt spid="440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blinds(horizontal)">
                                      <p:cBhvr>
                                        <p:cTn id="22" dur="1000"/>
                                        <p:tgtEl>
                                          <p:spTgt spid="440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4048"/>
                                        </p:tgtEl>
                                        <p:attrNameLst>
                                          <p:attrName>style.visibility</p:attrName>
                                        </p:attrNameLst>
                                      </p:cBhvr>
                                      <p:to>
                                        <p:strVal val="visible"/>
                                      </p:to>
                                    </p:set>
                                    <p:animEffect transition="in" filter="blinds(horizontal)">
                                      <p:cBhvr>
                                        <p:cTn id="27" dur="1000"/>
                                        <p:tgtEl>
                                          <p:spTgt spid="4404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4047"/>
                                        </p:tgtEl>
                                        <p:attrNameLst>
                                          <p:attrName>style.visibility</p:attrName>
                                        </p:attrNameLst>
                                      </p:cBhvr>
                                      <p:to>
                                        <p:strVal val="visible"/>
                                      </p:to>
                                    </p:set>
                                    <p:animEffect transition="in" filter="blinds(horizontal)">
                                      <p:cBhvr>
                                        <p:cTn id="32" dur="1000"/>
                                        <p:tgtEl>
                                          <p:spTgt spid="44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p:bldP spid="44044" grpId="0"/>
      <p:bldP spid="44045" grpId="0"/>
      <p:bldP spid="44046" grpId="0"/>
      <p:bldP spid="44047" grpId="0"/>
      <p:bldP spid="4404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242" name="Rectangle 4"/>
          <p:cNvSpPr>
            <a:spLocks noGrp="1" noRot="1" noChangeArrowheads="1"/>
          </p:cNvSpPr>
          <p:nvPr>
            <p:ph idx="1"/>
          </p:nvPr>
        </p:nvSpPr>
        <p:spPr>
          <a:xfrm>
            <a:off x="1835426" y="609600"/>
            <a:ext cx="9975574" cy="6858000"/>
          </a:xfrm>
        </p:spPr>
        <p:txBody>
          <a:bodyPr/>
          <a:lstStyle/>
          <a:p>
            <a:pPr eaLnBrk="1" hangingPunct="1">
              <a:lnSpc>
                <a:spcPct val="90000"/>
              </a:lnSpc>
              <a:buFont typeface="Arial" charset="0"/>
              <a:buNone/>
            </a:pPr>
            <a:r>
              <a:rPr lang="en-US" sz="2800" dirty="0"/>
              <a:t>      </a:t>
            </a:r>
            <a:r>
              <a:rPr lang="en-US" sz="2800" dirty="0">
                <a:latin typeface="Times New Roman" panose="02020603050405020304" pitchFamily="18" charset="0"/>
                <a:cs typeface="Times New Roman" panose="02020603050405020304" pitchFamily="18" charset="0"/>
              </a:rPr>
              <a:t>1.Một </a:t>
            </a:r>
            <a:r>
              <a:rPr lang="en-US" sz="2800" dirty="0" err="1">
                <a:latin typeface="Times New Roman" panose="02020603050405020304" pitchFamily="18" charset="0"/>
                <a:cs typeface="Times New Roman" panose="02020603050405020304" pitchFamily="18" charset="0"/>
              </a:rPr>
              <a:t>hôm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gửi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2.Thế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3. …….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ấy</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4.Khi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5……….</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6……….</a:t>
            </a:r>
            <a:r>
              <a:rPr lang="en-US" sz="2800" dirty="0" err="1">
                <a:latin typeface="Times New Roman" panose="02020603050405020304" pitchFamily="18" charset="0"/>
                <a:cs typeface="Times New Roman" panose="02020603050405020304" pitchFamily="18" charset="0"/>
              </a:rPr>
              <a:t>bèn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7.Gió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8…………</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nửa</a:t>
            </a:r>
            <a:r>
              <a:rPr lang="en-US" sz="2800" dirty="0">
                <a:latin typeface="Times New Roman" panose="02020603050405020304" pitchFamily="18" charset="0"/>
                <a:cs typeface="Times New Roman" panose="02020603050405020304" pitchFamily="18" charset="0"/>
              </a:rPr>
              <a:t>.</a:t>
            </a:r>
          </a:p>
          <a:p>
            <a:pPr eaLnBrk="1" hangingPunct="1">
              <a:lnSpc>
                <a:spcPct val="90000"/>
              </a:lnSpc>
              <a:buFont typeface="Arial" charset="0"/>
              <a:buNone/>
            </a:pPr>
            <a:r>
              <a:rPr lang="en-US" sz="2800" dirty="0">
                <a:latin typeface="Times New Roman" panose="02020603050405020304" pitchFamily="18" charset="0"/>
                <a:cs typeface="Times New Roman" panose="02020603050405020304" pitchFamily="18" charset="0"/>
              </a:rPr>
              <a:t>     9……….</a:t>
            </a:r>
            <a:r>
              <a:rPr lang="en-US" sz="2800" dirty="0" err="1">
                <a:latin typeface="Times New Roman" panose="02020603050405020304" pitchFamily="18" charset="0"/>
                <a:cs typeface="Times New Roman" panose="02020603050405020304" pitchFamily="18" charset="0"/>
              </a:rPr>
              <a:t>ngượng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nhủ</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a:t>
            </a:r>
          </a:p>
        </p:txBody>
      </p:sp>
      <p:sp>
        <p:nvSpPr>
          <p:cNvPr id="44037" name="Text Box 5"/>
          <p:cNvSpPr txBox="1">
            <a:spLocks noChangeArrowheads="1"/>
          </p:cNvSpPr>
          <p:nvPr/>
        </p:nvSpPr>
        <p:spPr bwMode="auto">
          <a:xfrm>
            <a:off x="4098278" y="609600"/>
            <a:ext cx="7239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44038" name="Text Box 6"/>
          <p:cNvSpPr txBox="1">
            <a:spLocks noChangeArrowheads="1"/>
          </p:cNvSpPr>
          <p:nvPr/>
        </p:nvSpPr>
        <p:spPr bwMode="auto">
          <a:xfrm>
            <a:off x="5314950" y="1066800"/>
            <a:ext cx="7239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44039" name="Text Box 7"/>
          <p:cNvSpPr txBox="1">
            <a:spLocks noChangeArrowheads="1"/>
          </p:cNvSpPr>
          <p:nvPr/>
        </p:nvSpPr>
        <p:spPr bwMode="auto">
          <a:xfrm>
            <a:off x="2611855" y="1516063"/>
            <a:ext cx="11811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44040" name="Text Box 8"/>
          <p:cNvSpPr txBox="1">
            <a:spLocks noChangeArrowheads="1"/>
          </p:cNvSpPr>
          <p:nvPr/>
        </p:nvSpPr>
        <p:spPr bwMode="auto">
          <a:xfrm>
            <a:off x="4388126" y="2491408"/>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charset="0"/>
                <a:ea typeface="+mn-ea"/>
                <a:cs typeface="+mn-cs"/>
              </a:rPr>
              <a:t>Sẻ</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4041" name="Text Box 9"/>
          <p:cNvSpPr txBox="1">
            <a:spLocks noChangeArrowheads="1"/>
          </p:cNvSpPr>
          <p:nvPr/>
        </p:nvSpPr>
        <p:spPr bwMode="auto">
          <a:xfrm>
            <a:off x="2940326" y="291465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44042" name="Text Box 10"/>
          <p:cNvSpPr txBox="1">
            <a:spLocks noChangeArrowheads="1"/>
          </p:cNvSpPr>
          <p:nvPr/>
        </p:nvSpPr>
        <p:spPr bwMode="auto">
          <a:xfrm>
            <a:off x="6918812" y="296779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charset="0"/>
                <a:ea typeface="+mn-ea"/>
                <a:cs typeface="+mn-cs"/>
              </a:rPr>
              <a:t>Chích</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4043" name="Text Box 11"/>
          <p:cNvSpPr txBox="1">
            <a:spLocks noChangeArrowheads="1"/>
          </p:cNvSpPr>
          <p:nvPr/>
        </p:nvSpPr>
        <p:spPr bwMode="auto">
          <a:xfrm>
            <a:off x="2750524" y="34036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44044" name="Text Box 12"/>
          <p:cNvSpPr txBox="1">
            <a:spLocks noChangeArrowheads="1"/>
          </p:cNvSpPr>
          <p:nvPr/>
        </p:nvSpPr>
        <p:spPr bwMode="auto">
          <a:xfrm>
            <a:off x="2726548" y="4716808"/>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44045" name="Text Box 13"/>
          <p:cNvSpPr txBox="1">
            <a:spLocks noChangeArrowheads="1"/>
          </p:cNvSpPr>
          <p:nvPr/>
        </p:nvSpPr>
        <p:spPr bwMode="auto">
          <a:xfrm>
            <a:off x="6172200" y="47244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44046" name="Text Box 14"/>
          <p:cNvSpPr txBox="1">
            <a:spLocks noChangeArrowheads="1"/>
          </p:cNvSpPr>
          <p:nvPr/>
        </p:nvSpPr>
        <p:spPr bwMode="auto">
          <a:xfrm>
            <a:off x="2865826" y="5174008"/>
            <a:ext cx="8382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44047" name="Text Box 15"/>
          <p:cNvSpPr txBox="1">
            <a:spLocks noChangeArrowheads="1"/>
          </p:cNvSpPr>
          <p:nvPr/>
        </p:nvSpPr>
        <p:spPr bwMode="auto">
          <a:xfrm>
            <a:off x="7620000" y="5217695"/>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charset="0"/>
                <a:ea typeface="+mn-ea"/>
                <a:cs typeface="+mn-cs"/>
              </a:rPr>
              <a:t>Chích</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4048" name="Text Box 16"/>
          <p:cNvSpPr txBox="1">
            <a:spLocks noChangeArrowheads="1"/>
          </p:cNvSpPr>
          <p:nvPr/>
        </p:nvSpPr>
        <p:spPr bwMode="auto">
          <a:xfrm>
            <a:off x="3012428" y="5572816"/>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Arial" charset="0"/>
                <a:ea typeface="+mn-ea"/>
                <a:cs typeface="+mn-cs"/>
              </a:rPr>
              <a:t>Chích</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4049" name="AutoShape 17"/>
          <p:cNvSpPr>
            <a:spLocks noChangeArrowheads="1"/>
          </p:cNvSpPr>
          <p:nvPr/>
        </p:nvSpPr>
        <p:spPr bwMode="auto">
          <a:xfrm>
            <a:off x="1524000" y="533400"/>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1</a:t>
            </a:r>
          </a:p>
        </p:txBody>
      </p:sp>
      <p:sp>
        <p:nvSpPr>
          <p:cNvPr id="44050" name="AutoShape 18"/>
          <p:cNvSpPr>
            <a:spLocks noChangeArrowheads="1"/>
          </p:cNvSpPr>
          <p:nvPr/>
        </p:nvSpPr>
        <p:spPr bwMode="auto">
          <a:xfrm>
            <a:off x="1524000" y="29302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mn-ea"/>
                <a:cs typeface="+mn-cs"/>
              </a:rPr>
              <a:t>2</a:t>
            </a:r>
          </a:p>
        </p:txBody>
      </p:sp>
      <p:sp>
        <p:nvSpPr>
          <p:cNvPr id="44051" name="AutoShape 19"/>
          <p:cNvSpPr>
            <a:spLocks noChangeArrowheads="1"/>
          </p:cNvSpPr>
          <p:nvPr/>
        </p:nvSpPr>
        <p:spPr bwMode="auto">
          <a:xfrm>
            <a:off x="1524000" y="1219200"/>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3</a:t>
            </a:r>
          </a:p>
        </p:txBody>
      </p:sp>
      <p:sp>
        <p:nvSpPr>
          <p:cNvPr id="44052" name="AutoShape 20"/>
          <p:cNvSpPr>
            <a:spLocks noChangeArrowheads="1"/>
          </p:cNvSpPr>
          <p:nvPr/>
        </p:nvSpPr>
        <p:spPr bwMode="auto">
          <a:xfrm>
            <a:off x="1524000" y="24730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charset="0"/>
                <a:ea typeface="+mn-ea"/>
                <a:cs typeface="+mn-cs"/>
              </a:rPr>
              <a:t>4</a:t>
            </a:r>
          </a:p>
        </p:txBody>
      </p:sp>
      <p:sp>
        <p:nvSpPr>
          <p:cNvPr id="44053" name="AutoShape 21"/>
          <p:cNvSpPr>
            <a:spLocks noChangeArrowheads="1"/>
          </p:cNvSpPr>
          <p:nvPr/>
        </p:nvSpPr>
        <p:spPr bwMode="auto">
          <a:xfrm>
            <a:off x="1524000" y="42256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5</a:t>
            </a:r>
          </a:p>
        </p:txBody>
      </p:sp>
      <p:sp>
        <p:nvSpPr>
          <p:cNvPr id="44054" name="AutoShape 22"/>
          <p:cNvSpPr>
            <a:spLocks noChangeArrowheads="1"/>
          </p:cNvSpPr>
          <p:nvPr/>
        </p:nvSpPr>
        <p:spPr bwMode="auto">
          <a:xfrm>
            <a:off x="1524000" y="1905000"/>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6</a:t>
            </a:r>
          </a:p>
        </p:txBody>
      </p:sp>
      <p:sp>
        <p:nvSpPr>
          <p:cNvPr id="44055" name="AutoShape 23"/>
          <p:cNvSpPr>
            <a:spLocks noChangeArrowheads="1"/>
          </p:cNvSpPr>
          <p:nvPr/>
        </p:nvSpPr>
        <p:spPr bwMode="auto">
          <a:xfrm>
            <a:off x="1524000" y="34636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7</a:t>
            </a:r>
          </a:p>
        </p:txBody>
      </p:sp>
      <p:sp>
        <p:nvSpPr>
          <p:cNvPr id="44056" name="AutoShape 24"/>
          <p:cNvSpPr>
            <a:spLocks noChangeArrowheads="1"/>
          </p:cNvSpPr>
          <p:nvPr/>
        </p:nvSpPr>
        <p:spPr bwMode="auto">
          <a:xfrm>
            <a:off x="1524000" y="47590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8</a:t>
            </a:r>
          </a:p>
        </p:txBody>
      </p:sp>
      <p:sp>
        <p:nvSpPr>
          <p:cNvPr id="44057" name="AutoShape 25"/>
          <p:cNvSpPr>
            <a:spLocks noChangeArrowheads="1"/>
          </p:cNvSpPr>
          <p:nvPr/>
        </p:nvSpPr>
        <p:spPr bwMode="auto">
          <a:xfrm>
            <a:off x="1524000" y="5292426"/>
            <a:ext cx="762000" cy="609600"/>
          </a:xfrm>
          <a:prstGeom prst="irregularSeal1">
            <a:avLst/>
          </a:prstGeom>
          <a:solidFill>
            <a:srgbClr val="FFCC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mn-ea"/>
                <a:cs typeface="+mn-cs"/>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box(in)">
                                      <p:cBhvr>
                                        <p:cTn id="7" dur="10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box(in)">
                                      <p:cBhvr>
                                        <p:cTn id="12" dur="10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box(in)">
                                      <p:cBhvr>
                                        <p:cTn id="17" dur="1000"/>
                                        <p:tgtEl>
                                          <p:spTgt spid="440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040"/>
                                        </p:tgtEl>
                                        <p:attrNameLst>
                                          <p:attrName>style.visibility</p:attrName>
                                        </p:attrNameLst>
                                      </p:cBhvr>
                                      <p:to>
                                        <p:strVal val="visible"/>
                                      </p:to>
                                    </p:set>
                                    <p:animEffect transition="in" filter="box(in)">
                                      <p:cBhvr>
                                        <p:cTn id="22" dur="1000"/>
                                        <p:tgtEl>
                                          <p:spTgt spid="440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4041"/>
                                        </p:tgtEl>
                                        <p:attrNameLst>
                                          <p:attrName>style.visibility</p:attrName>
                                        </p:attrNameLst>
                                      </p:cBhvr>
                                      <p:to>
                                        <p:strVal val="visible"/>
                                      </p:to>
                                    </p:set>
                                    <p:animEffect transition="in" filter="box(in)">
                                      <p:cBhvr>
                                        <p:cTn id="27" dur="1000"/>
                                        <p:tgtEl>
                                          <p:spTgt spid="440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4042"/>
                                        </p:tgtEl>
                                        <p:attrNameLst>
                                          <p:attrName>style.visibility</p:attrName>
                                        </p:attrNameLst>
                                      </p:cBhvr>
                                      <p:to>
                                        <p:strVal val="visible"/>
                                      </p:to>
                                    </p:set>
                                    <p:animEffect transition="in" filter="box(in)">
                                      <p:cBhvr>
                                        <p:cTn id="32" dur="1000"/>
                                        <p:tgtEl>
                                          <p:spTgt spid="440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4043"/>
                                        </p:tgtEl>
                                        <p:attrNameLst>
                                          <p:attrName>style.visibility</p:attrName>
                                        </p:attrNameLst>
                                      </p:cBhvr>
                                      <p:to>
                                        <p:strVal val="visible"/>
                                      </p:to>
                                    </p:set>
                                    <p:animEffect transition="in" filter="box(in)">
                                      <p:cBhvr>
                                        <p:cTn id="37" dur="1000"/>
                                        <p:tgtEl>
                                          <p:spTgt spid="4404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4044"/>
                                        </p:tgtEl>
                                        <p:attrNameLst>
                                          <p:attrName>style.visibility</p:attrName>
                                        </p:attrNameLst>
                                      </p:cBhvr>
                                      <p:to>
                                        <p:strVal val="visible"/>
                                      </p:to>
                                    </p:set>
                                    <p:animEffect transition="in" filter="box(in)">
                                      <p:cBhvr>
                                        <p:cTn id="42" dur="1000"/>
                                        <p:tgtEl>
                                          <p:spTgt spid="440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4045"/>
                                        </p:tgtEl>
                                        <p:attrNameLst>
                                          <p:attrName>style.visibility</p:attrName>
                                        </p:attrNameLst>
                                      </p:cBhvr>
                                      <p:to>
                                        <p:strVal val="visible"/>
                                      </p:to>
                                    </p:set>
                                    <p:animEffect transition="in" filter="box(in)">
                                      <p:cBhvr>
                                        <p:cTn id="47" dur="1000"/>
                                        <p:tgtEl>
                                          <p:spTgt spid="440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44046"/>
                                        </p:tgtEl>
                                        <p:attrNameLst>
                                          <p:attrName>style.visibility</p:attrName>
                                        </p:attrNameLst>
                                      </p:cBhvr>
                                      <p:to>
                                        <p:strVal val="visible"/>
                                      </p:to>
                                    </p:set>
                                    <p:animEffect transition="in" filter="box(in)">
                                      <p:cBhvr>
                                        <p:cTn id="52" dur="1000"/>
                                        <p:tgtEl>
                                          <p:spTgt spid="440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44047"/>
                                        </p:tgtEl>
                                        <p:attrNameLst>
                                          <p:attrName>style.visibility</p:attrName>
                                        </p:attrNameLst>
                                      </p:cBhvr>
                                      <p:to>
                                        <p:strVal val="visible"/>
                                      </p:to>
                                    </p:set>
                                    <p:animEffect transition="in" filter="box(in)">
                                      <p:cBhvr>
                                        <p:cTn id="57" dur="1000"/>
                                        <p:tgtEl>
                                          <p:spTgt spid="4404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44048"/>
                                        </p:tgtEl>
                                        <p:attrNameLst>
                                          <p:attrName>style.visibility</p:attrName>
                                        </p:attrNameLst>
                                      </p:cBhvr>
                                      <p:to>
                                        <p:strVal val="visible"/>
                                      </p:to>
                                    </p:set>
                                    <p:animEffect transition="in" filter="box(in)">
                                      <p:cBhvr>
                                        <p:cTn id="62" dur="1000"/>
                                        <p:tgtEl>
                                          <p:spTgt spid="4404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4049"/>
                                        </p:tgtEl>
                                        <p:attrNameLst>
                                          <p:attrName>style.visibility</p:attrName>
                                        </p:attrNameLst>
                                      </p:cBhvr>
                                      <p:to>
                                        <p:strVal val="visible"/>
                                      </p:to>
                                    </p:set>
                                    <p:animEffect transition="in" filter="box(in)">
                                      <p:cBhvr>
                                        <p:cTn id="67" dur="1000"/>
                                        <p:tgtEl>
                                          <p:spTgt spid="4404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44050"/>
                                        </p:tgtEl>
                                        <p:attrNameLst>
                                          <p:attrName>style.visibility</p:attrName>
                                        </p:attrNameLst>
                                      </p:cBhvr>
                                      <p:to>
                                        <p:strVal val="visible"/>
                                      </p:to>
                                    </p:set>
                                    <p:animEffect transition="in" filter="box(in)">
                                      <p:cBhvr>
                                        <p:cTn id="72" dur="1000"/>
                                        <p:tgtEl>
                                          <p:spTgt spid="4405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4051"/>
                                        </p:tgtEl>
                                        <p:attrNameLst>
                                          <p:attrName>style.visibility</p:attrName>
                                        </p:attrNameLst>
                                      </p:cBhvr>
                                      <p:to>
                                        <p:strVal val="visible"/>
                                      </p:to>
                                    </p:set>
                                    <p:animEffect transition="in" filter="box(in)">
                                      <p:cBhvr>
                                        <p:cTn id="77" dur="1000"/>
                                        <p:tgtEl>
                                          <p:spTgt spid="4405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44052"/>
                                        </p:tgtEl>
                                        <p:attrNameLst>
                                          <p:attrName>style.visibility</p:attrName>
                                        </p:attrNameLst>
                                      </p:cBhvr>
                                      <p:to>
                                        <p:strVal val="visible"/>
                                      </p:to>
                                    </p:set>
                                    <p:animEffect transition="in" filter="box(in)">
                                      <p:cBhvr>
                                        <p:cTn id="82" dur="1000"/>
                                        <p:tgtEl>
                                          <p:spTgt spid="44052"/>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44053"/>
                                        </p:tgtEl>
                                        <p:attrNameLst>
                                          <p:attrName>style.visibility</p:attrName>
                                        </p:attrNameLst>
                                      </p:cBhvr>
                                      <p:to>
                                        <p:strVal val="visible"/>
                                      </p:to>
                                    </p:set>
                                    <p:animEffect transition="in" filter="box(in)">
                                      <p:cBhvr>
                                        <p:cTn id="87" dur="1000"/>
                                        <p:tgtEl>
                                          <p:spTgt spid="4405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44054"/>
                                        </p:tgtEl>
                                        <p:attrNameLst>
                                          <p:attrName>style.visibility</p:attrName>
                                        </p:attrNameLst>
                                      </p:cBhvr>
                                      <p:to>
                                        <p:strVal val="visible"/>
                                      </p:to>
                                    </p:set>
                                    <p:animEffect transition="in" filter="box(in)">
                                      <p:cBhvr>
                                        <p:cTn id="92" dur="1000"/>
                                        <p:tgtEl>
                                          <p:spTgt spid="4405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44055"/>
                                        </p:tgtEl>
                                        <p:attrNameLst>
                                          <p:attrName>style.visibility</p:attrName>
                                        </p:attrNameLst>
                                      </p:cBhvr>
                                      <p:to>
                                        <p:strVal val="visible"/>
                                      </p:to>
                                    </p:set>
                                    <p:animEffect transition="in" filter="box(in)">
                                      <p:cBhvr>
                                        <p:cTn id="97" dur="1000"/>
                                        <p:tgtEl>
                                          <p:spTgt spid="44055"/>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4" presetClass="entr" presetSubtype="16" fill="hold" grpId="0" nodeType="clickEffect">
                                  <p:stCondLst>
                                    <p:cond delay="0"/>
                                  </p:stCondLst>
                                  <p:childTnLst>
                                    <p:set>
                                      <p:cBhvr>
                                        <p:cTn id="101" dur="1" fill="hold">
                                          <p:stCondLst>
                                            <p:cond delay="0"/>
                                          </p:stCondLst>
                                        </p:cTn>
                                        <p:tgtEl>
                                          <p:spTgt spid="44056"/>
                                        </p:tgtEl>
                                        <p:attrNameLst>
                                          <p:attrName>style.visibility</p:attrName>
                                        </p:attrNameLst>
                                      </p:cBhvr>
                                      <p:to>
                                        <p:strVal val="visible"/>
                                      </p:to>
                                    </p:set>
                                    <p:animEffect transition="in" filter="box(in)">
                                      <p:cBhvr>
                                        <p:cTn id="102" dur="1000"/>
                                        <p:tgtEl>
                                          <p:spTgt spid="44056"/>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 presetClass="entr" presetSubtype="16" fill="hold" grpId="0" nodeType="clickEffect">
                                  <p:stCondLst>
                                    <p:cond delay="0"/>
                                  </p:stCondLst>
                                  <p:childTnLst>
                                    <p:set>
                                      <p:cBhvr>
                                        <p:cTn id="106" dur="1" fill="hold">
                                          <p:stCondLst>
                                            <p:cond delay="0"/>
                                          </p:stCondLst>
                                        </p:cTn>
                                        <p:tgtEl>
                                          <p:spTgt spid="44057"/>
                                        </p:tgtEl>
                                        <p:attrNameLst>
                                          <p:attrName>style.visibility</p:attrName>
                                        </p:attrNameLst>
                                      </p:cBhvr>
                                      <p:to>
                                        <p:strVal val="visible"/>
                                      </p:to>
                                    </p:set>
                                    <p:animEffect transition="in" filter="box(in)">
                                      <p:cBhvr>
                                        <p:cTn id="107" dur="1000"/>
                                        <p:tgtEl>
                                          <p:spTgt spid="4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p:bldP spid="44038" grpId="0"/>
      <p:bldP spid="44039" grpId="0"/>
      <p:bldP spid="44040" grpId="0"/>
      <p:bldP spid="44041" grpId="0"/>
      <p:bldP spid="44042" grpId="0"/>
      <p:bldP spid="44043" grpId="0"/>
      <p:bldP spid="44044" grpId="0"/>
      <p:bldP spid="44045" grpId="0"/>
      <p:bldP spid="44046" grpId="0"/>
      <p:bldP spid="44047" grpId="0"/>
      <p:bldP spid="44048" grpId="0"/>
      <p:bldP spid="44049" grpId="0" animBg="1"/>
      <p:bldP spid="44050" grpId="0" animBg="1"/>
      <p:bldP spid="44051" grpId="0" animBg="1"/>
      <p:bldP spid="44052" grpId="0" animBg="1"/>
      <p:bldP spid="44053" grpId="0" animBg="1"/>
      <p:bldP spid="44054" grpId="0" animBg="1"/>
      <p:bldP spid="44055" grpId="0" animBg="1"/>
      <p:bldP spid="44056" grpId="0" animBg="1"/>
      <p:bldP spid="4405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266" name="Rectangle 3"/>
          <p:cNvSpPr>
            <a:spLocks noGrp="1" noRot="1" noChangeArrowheads="1"/>
          </p:cNvSpPr>
          <p:nvPr>
            <p:ph idx="1"/>
          </p:nvPr>
        </p:nvSpPr>
        <p:spPr>
          <a:xfrm>
            <a:off x="1524000" y="609600"/>
            <a:ext cx="9144000" cy="6858000"/>
          </a:xfrm>
        </p:spPr>
        <p:txBody>
          <a:bodyPr/>
          <a:lstStyle/>
          <a:p>
            <a:pPr eaLnBrk="1" hangingPunct="1">
              <a:buFont typeface="Arial" charset="0"/>
              <a:buNone/>
            </a:pPr>
            <a:r>
              <a:rPr lang="en-US" sz="2800"/>
              <a:t>1.Một hôm,….. được bà gửi cho một hộp hạt kê.</a:t>
            </a:r>
          </a:p>
          <a:p>
            <a:pPr eaLnBrk="1" hangingPunct="1">
              <a:buFont typeface="Arial" charset="0"/>
              <a:buNone/>
            </a:pPr>
            <a:r>
              <a:rPr lang="en-US" sz="2800"/>
              <a:t>5……….không muốn chia cho ……….cùng ăn.</a:t>
            </a:r>
          </a:p>
          <a:p>
            <a:pPr eaLnBrk="1" hangingPunct="1">
              <a:buFont typeface="Arial" charset="0"/>
              <a:buNone/>
            </a:pPr>
            <a:r>
              <a:rPr lang="en-US" sz="2800"/>
              <a:t>2.Thế là hằng ngày…….nằm trong tổ ăn hạt kê một mình.</a:t>
            </a:r>
          </a:p>
          <a:p>
            <a:pPr eaLnBrk="1" hangingPunct="1">
              <a:buFont typeface="Arial" charset="0"/>
              <a:buNone/>
            </a:pPr>
            <a:r>
              <a:rPr lang="en-US" sz="2800"/>
              <a:t>4.Khi ăn hết, ……bèn quẳng chiếc hộp đi.</a:t>
            </a:r>
          </a:p>
          <a:p>
            <a:pPr eaLnBrk="1" hangingPunct="1">
              <a:buFont typeface="Arial" charset="0"/>
              <a:buNone/>
            </a:pPr>
            <a:r>
              <a:rPr lang="en-US" sz="2800"/>
              <a:t>7.Gió đưa những hạt kê còn sót lại trong hộp bay xa.</a:t>
            </a:r>
          </a:p>
          <a:p>
            <a:pPr eaLnBrk="1" hangingPunct="1">
              <a:buFont typeface="Arial" charset="0"/>
              <a:buNone/>
            </a:pPr>
            <a:r>
              <a:rPr lang="en-US" sz="2800"/>
              <a:t>3. …….  đi kiếm mồi, tìm được những hạt kê ngon lành ấy.</a:t>
            </a:r>
          </a:p>
          <a:p>
            <a:pPr eaLnBrk="1" hangingPunct="1">
              <a:buFont typeface="Arial" charset="0"/>
              <a:buNone/>
            </a:pPr>
            <a:r>
              <a:rPr lang="en-US" sz="2800"/>
              <a:t>6……….bèn gói cẩn thận những hạt kê còn sót lại vào một chiếc lá, rồi đi tìm người bạn thân của mình.</a:t>
            </a:r>
          </a:p>
          <a:p>
            <a:pPr eaLnBrk="1" hangingPunct="1">
              <a:buFont typeface="Arial" charset="0"/>
              <a:buNone/>
            </a:pPr>
            <a:r>
              <a:rPr lang="en-US" sz="2800"/>
              <a:t>8…………vui vẻ đưa cho ………….một nửa.</a:t>
            </a:r>
          </a:p>
          <a:p>
            <a:pPr eaLnBrk="1" hangingPunct="1">
              <a:buFont typeface="Arial" charset="0"/>
              <a:buNone/>
            </a:pPr>
            <a:r>
              <a:rPr lang="en-US" sz="2800"/>
              <a:t>9……….ngượng nghịu nhận quà của ………..và tự nhủ:”………..đã cho mình một bài học quý về tình bạn.”</a:t>
            </a:r>
          </a:p>
          <a:p>
            <a:pPr eaLnBrk="1" hangingPunct="1">
              <a:buFont typeface="Arial" charset="0"/>
              <a:buNone/>
            </a:pPr>
            <a:endParaRPr lang="en-US" sz="2800"/>
          </a:p>
          <a:p>
            <a:pPr eaLnBrk="1" hangingPunct="1">
              <a:buFont typeface="Arial" charset="0"/>
              <a:buNone/>
            </a:pPr>
            <a:endParaRPr lang="en-US" sz="2800"/>
          </a:p>
          <a:p>
            <a:pPr eaLnBrk="1" hangingPunct="1">
              <a:buFont typeface="Arial" charset="0"/>
              <a:buNone/>
            </a:pPr>
            <a:endParaRPr lang="en-US" sz="2800"/>
          </a:p>
          <a:p>
            <a:pPr eaLnBrk="1" hangingPunct="1">
              <a:buFont typeface="Arial" charset="0"/>
              <a:buNone/>
            </a:pPr>
            <a:endParaRPr lang="en-US" sz="2800"/>
          </a:p>
          <a:p>
            <a:pPr eaLnBrk="1" hangingPunct="1">
              <a:buFont typeface="Arial" charset="0"/>
              <a:buNone/>
            </a:pPr>
            <a:endParaRPr lang="en-US" sz="2800"/>
          </a:p>
          <a:p>
            <a:pPr eaLnBrk="1" hangingPunct="1">
              <a:buFont typeface="Arial" charset="0"/>
              <a:buNone/>
            </a:pPr>
            <a:endParaRPr lang="en-US" sz="2800"/>
          </a:p>
        </p:txBody>
      </p:sp>
      <p:sp>
        <p:nvSpPr>
          <p:cNvPr id="11267" name="Text Box 4"/>
          <p:cNvSpPr txBox="1">
            <a:spLocks noChangeArrowheads="1"/>
          </p:cNvSpPr>
          <p:nvPr/>
        </p:nvSpPr>
        <p:spPr bwMode="auto">
          <a:xfrm>
            <a:off x="3276600" y="6096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68" name="Text Box 5"/>
          <p:cNvSpPr txBox="1">
            <a:spLocks noChangeArrowheads="1"/>
          </p:cNvSpPr>
          <p:nvPr/>
        </p:nvSpPr>
        <p:spPr bwMode="auto">
          <a:xfrm>
            <a:off x="1828800" y="1116013"/>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69" name="Text Box 6"/>
          <p:cNvSpPr txBox="1">
            <a:spLocks noChangeArrowheads="1"/>
          </p:cNvSpPr>
          <p:nvPr/>
        </p:nvSpPr>
        <p:spPr bwMode="auto">
          <a:xfrm>
            <a:off x="4495800" y="16764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70" name="Text Box 7"/>
          <p:cNvSpPr txBox="1">
            <a:spLocks noChangeArrowheads="1"/>
          </p:cNvSpPr>
          <p:nvPr/>
        </p:nvSpPr>
        <p:spPr bwMode="auto">
          <a:xfrm>
            <a:off x="3582988" y="21590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71" name="Text Box 8"/>
          <p:cNvSpPr txBox="1">
            <a:spLocks noChangeArrowheads="1"/>
          </p:cNvSpPr>
          <p:nvPr/>
        </p:nvSpPr>
        <p:spPr bwMode="auto">
          <a:xfrm>
            <a:off x="5410200" y="46482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72" name="Text Box 9"/>
          <p:cNvSpPr txBox="1">
            <a:spLocks noChangeArrowheads="1"/>
          </p:cNvSpPr>
          <p:nvPr/>
        </p:nvSpPr>
        <p:spPr bwMode="auto">
          <a:xfrm>
            <a:off x="1905000" y="5132388"/>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Sẻ</a:t>
            </a:r>
          </a:p>
        </p:txBody>
      </p:sp>
      <p:sp>
        <p:nvSpPr>
          <p:cNvPr id="11273" name="Text Box 10"/>
          <p:cNvSpPr txBox="1">
            <a:spLocks noChangeArrowheads="1"/>
          </p:cNvSpPr>
          <p:nvPr/>
        </p:nvSpPr>
        <p:spPr bwMode="auto">
          <a:xfrm>
            <a:off x="5943600" y="11430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11274" name="Text Box 11"/>
          <p:cNvSpPr txBox="1">
            <a:spLocks noChangeArrowheads="1"/>
          </p:cNvSpPr>
          <p:nvPr/>
        </p:nvSpPr>
        <p:spPr bwMode="auto">
          <a:xfrm>
            <a:off x="1752600" y="32004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11275" name="Text Box 12"/>
          <p:cNvSpPr txBox="1">
            <a:spLocks noChangeArrowheads="1"/>
          </p:cNvSpPr>
          <p:nvPr/>
        </p:nvSpPr>
        <p:spPr bwMode="auto">
          <a:xfrm>
            <a:off x="1716505" y="371521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endParaRPr kumimoji="0" lang="en-US" sz="24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1276" name="Text Box 13"/>
          <p:cNvSpPr txBox="1">
            <a:spLocks noChangeArrowheads="1"/>
          </p:cNvSpPr>
          <p:nvPr/>
        </p:nvSpPr>
        <p:spPr bwMode="auto">
          <a:xfrm>
            <a:off x="1828800" y="46482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11277" name="Text Box 14"/>
          <p:cNvSpPr txBox="1">
            <a:spLocks noChangeArrowheads="1"/>
          </p:cNvSpPr>
          <p:nvPr/>
        </p:nvSpPr>
        <p:spPr bwMode="auto">
          <a:xfrm>
            <a:off x="7010400" y="51308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
        <p:nvSpPr>
          <p:cNvPr id="11278" name="Text Box 15"/>
          <p:cNvSpPr txBox="1">
            <a:spLocks noChangeArrowheads="1"/>
          </p:cNvSpPr>
          <p:nvPr/>
        </p:nvSpPr>
        <p:spPr bwMode="auto">
          <a:xfrm>
            <a:off x="2667000" y="5562600"/>
            <a:ext cx="1447800" cy="4572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Arial" charset="0"/>
                <a:ea typeface="+mn-ea"/>
                <a:cs typeface="+mn-cs"/>
              </a:rPr>
              <a:t>Chích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828800" y="990600"/>
            <a:ext cx="8839200" cy="707886"/>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thích</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điền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chỗ</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chấm</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Hộp_Văn_Bản 9"/>
          <p:cNvSpPr txBox="1"/>
          <p:nvPr/>
        </p:nvSpPr>
        <p:spPr>
          <a:xfrm>
            <a:off x="1828800" y="228601"/>
            <a:ext cx="8077200" cy="76944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Ai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nhanh</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Ai </a:t>
            </a:r>
            <a:r>
              <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Hình Chữ nhật 10"/>
          <p:cNvSpPr/>
          <p:nvPr/>
        </p:nvSpPr>
        <p:spPr>
          <a:xfrm>
            <a:off x="762000" y="1981200"/>
            <a:ext cx="10363200" cy="550920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tiêu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xảy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400" kern="1200" dirty="0" smtClean="0">
                <a:solidFill>
                  <a:schemeClr val="tx1"/>
                </a:solidFill>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lang="en-US" sz="4400" kern="1200" dirty="0" smtClean="0">
                <a:solidFill>
                  <a:prstClr val="black"/>
                </a:solidFill>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016332" y="2681644"/>
            <a:ext cx="2464136" cy="707886"/>
          </a:xfrm>
          <a:prstGeom prst="rect">
            <a:avLst/>
          </a:prstGeom>
        </p:spPr>
        <p:txBody>
          <a:bodyPr wrap="none">
            <a:spAutoFit/>
          </a:bodyPr>
          <a:lstStyle/>
          <a:p>
            <a:r>
              <a:rPr lang="en-US" sz="4000" kern="1200" dirty="0" err="1">
                <a:solidFill>
                  <a:srgbClr val="FF0000"/>
                </a:solidFill>
                <a:latin typeface="Times New Roman" panose="02020603050405020304" pitchFamily="18" charset="0"/>
                <a:cs typeface="Times New Roman" panose="02020603050405020304" pitchFamily="18" charset="0"/>
              </a:rPr>
              <a:t>hành</a:t>
            </a:r>
            <a:r>
              <a:rPr lang="en-US" sz="4000" kern="1200" dirty="0">
                <a:solidFill>
                  <a:srgbClr val="FF0000"/>
                </a:solidFill>
                <a:latin typeface="Times New Roman" panose="02020603050405020304" pitchFamily="18" charset="0"/>
                <a:cs typeface="Times New Roman" panose="02020603050405020304" pitchFamily="18" charset="0"/>
              </a:rPr>
              <a:t> </a:t>
            </a:r>
            <a:r>
              <a:rPr lang="en-US" sz="4000" kern="1200" dirty="0" err="1">
                <a:solidFill>
                  <a:srgbClr val="FF0000"/>
                </a:solidFill>
                <a:latin typeface="Times New Roman" panose="02020603050405020304" pitchFamily="18" charset="0"/>
                <a:cs typeface="Times New Roman" panose="02020603050405020304" pitchFamily="18" charset="0"/>
              </a:rPr>
              <a:t>động</a:t>
            </a:r>
            <a:r>
              <a:rPr lang="en-US" sz="4000" kern="1200" dirty="0">
                <a:solidFill>
                  <a:srgbClr val="FF0000"/>
                </a:solidFill>
                <a:latin typeface="Times New Roman" panose="02020603050405020304" pitchFamily="18" charset="0"/>
                <a:cs typeface="Times New Roman" panose="02020603050405020304" pitchFamily="18" charset="0"/>
              </a:rPr>
              <a:t> </a:t>
            </a:r>
            <a:endParaRPr lang="en-US" sz="4000" dirty="0"/>
          </a:p>
        </p:txBody>
      </p:sp>
      <p:sp>
        <p:nvSpPr>
          <p:cNvPr id="3" name="Rectangle 2"/>
          <p:cNvSpPr/>
          <p:nvPr/>
        </p:nvSpPr>
        <p:spPr>
          <a:xfrm>
            <a:off x="2728843" y="4600461"/>
            <a:ext cx="1887055" cy="707886"/>
          </a:xfrm>
          <a:prstGeom prst="rect">
            <a:avLst/>
          </a:prstGeom>
        </p:spPr>
        <p:txBody>
          <a:bodyPr wrap="none">
            <a:spAutoFit/>
          </a:bodyPr>
          <a:lstStyle/>
          <a:p>
            <a:r>
              <a:rPr lang="en-US" sz="4000" kern="1200" dirty="0" err="1">
                <a:solidFill>
                  <a:srgbClr val="FF0000"/>
                </a:solidFill>
                <a:latin typeface="Times New Roman" panose="02020603050405020304" pitchFamily="18" charset="0"/>
                <a:cs typeface="Times New Roman" panose="02020603050405020304" pitchFamily="18" charset="0"/>
              </a:rPr>
              <a:t>kể</a:t>
            </a:r>
            <a:r>
              <a:rPr lang="en-US" sz="4000" kern="1200" dirty="0">
                <a:solidFill>
                  <a:srgbClr val="FF0000"/>
                </a:solidFill>
                <a:latin typeface="Times New Roman" panose="02020603050405020304" pitchFamily="18" charset="0"/>
                <a:cs typeface="Times New Roman" panose="02020603050405020304" pitchFamily="18" charset="0"/>
              </a:rPr>
              <a:t> </a:t>
            </a:r>
            <a:r>
              <a:rPr lang="en-US" sz="4000" kern="1200" dirty="0" err="1" smtClean="0">
                <a:solidFill>
                  <a:srgbClr val="FF0000"/>
                </a:solidFill>
                <a:latin typeface="Times New Roman" panose="02020603050405020304" pitchFamily="18" charset="0"/>
                <a:cs typeface="Times New Roman" panose="02020603050405020304" pitchFamily="18" charset="0"/>
              </a:rPr>
              <a:t>trước</a:t>
            </a:r>
            <a:endParaRPr lang="en-US" sz="4000" dirty="0"/>
          </a:p>
        </p:txBody>
      </p:sp>
      <p:sp>
        <p:nvSpPr>
          <p:cNvPr id="4" name="Rectangle 3"/>
          <p:cNvSpPr/>
          <p:nvPr/>
        </p:nvSpPr>
        <p:spPr>
          <a:xfrm>
            <a:off x="8100630" y="4688712"/>
            <a:ext cx="1580882" cy="707886"/>
          </a:xfrm>
          <a:prstGeom prst="rect">
            <a:avLst/>
          </a:prstGeom>
        </p:spPr>
        <p:txBody>
          <a:bodyPr wrap="none">
            <a:spAutoFit/>
          </a:bodyPr>
          <a:lstStyle/>
          <a:p>
            <a:r>
              <a:rPr lang="en-US" sz="4000" kern="1200" dirty="0" err="1">
                <a:solidFill>
                  <a:srgbClr val="FF0000"/>
                </a:solidFill>
                <a:latin typeface="Times New Roman" panose="02020603050405020304" pitchFamily="18" charset="0"/>
                <a:cs typeface="Times New Roman" panose="02020603050405020304" pitchFamily="18" charset="0"/>
              </a:rPr>
              <a:t>xảy</a:t>
            </a:r>
            <a:r>
              <a:rPr lang="en-US" sz="4000" kern="1200" dirty="0">
                <a:solidFill>
                  <a:srgbClr val="FF0000"/>
                </a:solidFill>
                <a:latin typeface="Times New Roman" panose="02020603050405020304" pitchFamily="18" charset="0"/>
                <a:cs typeface="Times New Roman" panose="02020603050405020304" pitchFamily="18" charset="0"/>
              </a:rPr>
              <a:t> </a:t>
            </a:r>
            <a:r>
              <a:rPr lang="en-US" sz="4000" kern="1200" dirty="0" err="1">
                <a:solidFill>
                  <a:srgbClr val="FF0000"/>
                </a:solidFill>
                <a:latin typeface="Times New Roman" panose="02020603050405020304" pitchFamily="18" charset="0"/>
                <a:cs typeface="Times New Roman" panose="02020603050405020304" pitchFamily="18" charset="0"/>
              </a:rPr>
              <a:t>ra</a:t>
            </a:r>
            <a:r>
              <a:rPr lang="en-US" sz="4000" kern="1200" dirty="0">
                <a:solidFill>
                  <a:srgbClr val="FF0000"/>
                </a:solidFill>
                <a:latin typeface="Times New Roman" panose="02020603050405020304" pitchFamily="18" charset="0"/>
                <a:cs typeface="Times New Roman" panose="02020603050405020304" pitchFamily="18" charset="0"/>
              </a:rPr>
              <a:t> </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ded Corner 8">
            <a:extLst>
              <a:ext uri="{FF2B5EF4-FFF2-40B4-BE49-F238E27FC236}">
                <a16:creationId xmlns:a16="http://schemas.microsoft.com/office/drawing/2014/main" id="{B2C49FDF-3B10-4AAF-9C0A-C6DAE0A42F22}"/>
              </a:ext>
            </a:extLst>
          </p:cNvPr>
          <p:cNvSpPr/>
          <p:nvPr/>
        </p:nvSpPr>
        <p:spPr>
          <a:xfrm rot="10800000" flipH="1">
            <a:off x="2306639" y="2212975"/>
            <a:ext cx="7280275" cy="547688"/>
          </a:xfrm>
          <a:prstGeom prst="foldedCorner">
            <a:avLst>
              <a:gd name="adj" fmla="val 50000"/>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WordArt 3">
            <a:extLst>
              <a:ext uri="{FF2B5EF4-FFF2-40B4-BE49-F238E27FC236}">
                <a16:creationId xmlns:a16="http://schemas.microsoft.com/office/drawing/2014/main" id="{3C994AD4-9E47-4ABE-8CBA-0FA7CF717F34}"/>
              </a:ext>
            </a:extLst>
          </p:cNvPr>
          <p:cNvSpPr>
            <a:spLocks noChangeArrowheads="1" noChangeShapeType="1" noTextEdit="1"/>
          </p:cNvSpPr>
          <p:nvPr/>
        </p:nvSpPr>
        <p:spPr bwMode="auto">
          <a:xfrm>
            <a:off x="2406142" y="304686"/>
            <a:ext cx="8054975" cy="685800"/>
          </a:xfrm>
          <a:prstGeom prst="rect">
            <a:avLst/>
          </a:prstGeom>
        </p:spPr>
        <p:txBody>
          <a:bodyPr wrap="none" fromWordArt="1">
            <a:prstTxWarp prst="textPlain">
              <a:avLst>
                <a:gd name="adj" fmla="val 50000"/>
              </a:avLst>
            </a:prstTxWarp>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Buổi</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học</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hôm</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nay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gồm</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các</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nội</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dung </a:t>
            </a:r>
            <a:r>
              <a:rPr kumimoji="0" lang="en-US" sz="3200" b="1" i="0" u="none" strike="noStrike" kern="10" cap="none" spc="0" normalizeH="0" baseline="0" noProof="0" dirty="0" err="1">
                <a:ln/>
                <a:solidFill>
                  <a:srgbClr val="9BBB59"/>
                </a:solidFill>
                <a:effectLst/>
                <a:uLnTx/>
                <a:uFillTx/>
                <a:latin typeface="Times New Roman"/>
                <a:ea typeface="+mn-ea"/>
                <a:cs typeface="Times New Roman"/>
              </a:rPr>
              <a:t>sau</a:t>
            </a:r>
            <a:r>
              <a:rPr kumimoji="0" lang="en-US" sz="3200" b="1" i="0" u="none" strike="noStrike" kern="10" cap="none" spc="0" normalizeH="0" baseline="0" noProof="0" dirty="0">
                <a:ln/>
                <a:solidFill>
                  <a:srgbClr val="9BBB59"/>
                </a:solidFill>
                <a:effectLst/>
                <a:uLnTx/>
                <a:uFillTx/>
                <a:latin typeface="Times New Roman"/>
                <a:ea typeface="+mn-ea"/>
                <a:cs typeface="Times New Roman"/>
              </a:rPr>
              <a:t>: </a:t>
            </a:r>
          </a:p>
        </p:txBody>
      </p:sp>
      <p:sp>
        <p:nvSpPr>
          <p:cNvPr id="5" name="Text Box 58">
            <a:extLst>
              <a:ext uri="{FF2B5EF4-FFF2-40B4-BE49-F238E27FC236}">
                <a16:creationId xmlns:a16="http://schemas.microsoft.com/office/drawing/2014/main" id="{CD411092-6087-48F3-8B1B-D028267FFD29}"/>
              </a:ext>
            </a:extLst>
          </p:cNvPr>
          <p:cNvSpPr txBox="1">
            <a:spLocks noChangeArrowheads="1"/>
          </p:cNvSpPr>
          <p:nvPr/>
        </p:nvSpPr>
        <p:spPr bwMode="auto">
          <a:xfrm>
            <a:off x="2997201" y="2271713"/>
            <a:ext cx="746442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0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2</a:t>
            </a:r>
            <a:r>
              <a:rPr kumimoji="0" lang="en-US" altLang="en-US" sz="18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 </a:t>
            </a:r>
            <a:r>
              <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TOÁN</a:t>
            </a: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lowchart: Stored Data 1">
            <a:extLst>
              <a:ext uri="{FF2B5EF4-FFF2-40B4-BE49-F238E27FC236}">
                <a16:creationId xmlns:a16="http://schemas.microsoft.com/office/drawing/2014/main" id="{B18103A6-0BCB-4657-AEAA-FB48F9D391E8}"/>
              </a:ext>
            </a:extLst>
          </p:cNvPr>
          <p:cNvSpPr/>
          <p:nvPr/>
        </p:nvSpPr>
        <p:spPr>
          <a:xfrm flipH="1">
            <a:off x="2544764" y="3132139"/>
            <a:ext cx="7134225" cy="866775"/>
          </a:xfrm>
          <a:prstGeom prst="flowChartOnlineStorage">
            <a:avLst/>
          </a:prstGeom>
          <a:solidFill>
            <a:srgbClr val="FFFFCC"/>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a:ea typeface="+mn-ea"/>
                <a:cs typeface="Arial" charset="0"/>
              </a:rPr>
              <a:t>     </a:t>
            </a: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NGHỈ GIỮA GIỜ</a:t>
            </a:r>
            <a:endParaRPr kumimoji="0" lang="en-US" sz="2800" b="1" i="0" u="none" strike="noStrike" kern="1200" cap="none" spc="0" normalizeH="0" baseline="0" noProof="0" dirty="0">
              <a:ln>
                <a:noFill/>
              </a:ln>
              <a:solidFill>
                <a:srgbClr val="0000CC"/>
              </a:solidFill>
              <a:effectLst/>
              <a:uLnTx/>
              <a:uFillTx/>
              <a:latin typeface="Calibri"/>
              <a:ea typeface="+mn-ea"/>
              <a:cs typeface="Arial" charset="0"/>
            </a:endParaRPr>
          </a:p>
        </p:txBody>
      </p:sp>
      <p:sp>
        <p:nvSpPr>
          <p:cNvPr id="3" name="Smiley Face 2">
            <a:extLst>
              <a:ext uri="{FF2B5EF4-FFF2-40B4-BE49-F238E27FC236}">
                <a16:creationId xmlns:a16="http://schemas.microsoft.com/office/drawing/2014/main" id="{9A3D8949-F6B0-4798-8679-F7E1A1FE3C7A}"/>
              </a:ext>
            </a:extLst>
          </p:cNvPr>
          <p:cNvSpPr/>
          <p:nvPr/>
        </p:nvSpPr>
        <p:spPr>
          <a:xfrm>
            <a:off x="1828801" y="3103564"/>
            <a:ext cx="1897063" cy="909637"/>
          </a:xfrm>
          <a:prstGeom prst="smileyFace">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1" name="Wave 10">
            <a:extLst>
              <a:ext uri="{FF2B5EF4-FFF2-40B4-BE49-F238E27FC236}">
                <a16:creationId xmlns:a16="http://schemas.microsoft.com/office/drawing/2014/main" id="{ED05887D-BF86-4B20-A473-B1D7DD63E121}"/>
              </a:ext>
            </a:extLst>
          </p:cNvPr>
          <p:cNvSpPr/>
          <p:nvPr/>
        </p:nvSpPr>
        <p:spPr>
          <a:xfrm>
            <a:off x="2324100" y="4097338"/>
            <a:ext cx="7113588" cy="806450"/>
          </a:xfrm>
          <a:prstGeom prst="wave">
            <a:avLst/>
          </a:prstGeom>
          <a:solidFill>
            <a:schemeClr val="tx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2A946F1B-7015-4617-B189-0786B2834531}"/>
              </a:ext>
            </a:extLst>
          </p:cNvPr>
          <p:cNvSpPr>
            <a:spLocks noChangeArrowheads="1"/>
          </p:cNvSpPr>
          <p:nvPr/>
        </p:nvSpPr>
        <p:spPr bwMode="auto">
          <a:xfrm>
            <a:off x="3200401" y="4194176"/>
            <a:ext cx="22894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0000CC"/>
                </a:solidFill>
                <a:effectLst/>
                <a:uLnTx/>
                <a:uFillTx/>
                <a:latin typeface="Garamond" panose="02020404030301010803" pitchFamily="18" charset="0"/>
                <a:ea typeface="+mn-ea"/>
                <a:cs typeface="Arial" panose="020B0604020202020204" pitchFamily="34" charset="0"/>
              </a:rPr>
              <a:t>      3. TẬP ĐỌC</a:t>
            </a:r>
          </a:p>
        </p:txBody>
      </p:sp>
      <p:sp>
        <p:nvSpPr>
          <p:cNvPr id="14" name="Flowchart: Stored Data 13">
            <a:extLst>
              <a:ext uri="{FF2B5EF4-FFF2-40B4-BE49-F238E27FC236}">
                <a16:creationId xmlns:a16="http://schemas.microsoft.com/office/drawing/2014/main" id="{8FD2FC54-9DAC-4910-A21D-BD9E3F26C2C5}"/>
              </a:ext>
            </a:extLst>
          </p:cNvPr>
          <p:cNvSpPr/>
          <p:nvPr/>
        </p:nvSpPr>
        <p:spPr>
          <a:xfrm flipH="1">
            <a:off x="2324101" y="1504951"/>
            <a:ext cx="7280275" cy="506413"/>
          </a:xfrm>
          <a:prstGeom prst="flowChartOnlineStorage">
            <a:avLst/>
          </a:prstGeom>
          <a:solidFill>
            <a:srgbClr val="FFFFCC"/>
          </a:solidFill>
          <a:ln>
            <a:solidFill>
              <a:srgbClr val="D7F8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Calibri"/>
                <a:ea typeface="+mn-ea"/>
                <a:cs typeface="Arial" charset="0"/>
              </a:rPr>
              <a:t>1</a:t>
            </a:r>
            <a:r>
              <a:rPr kumimoji="0" lang="en-US" sz="3200" b="1" i="0" u="none" strike="noStrike" kern="1200" cap="none" spc="0" normalizeH="0" baseline="0" noProof="0" dirty="0">
                <a:ln>
                  <a:noFill/>
                </a:ln>
                <a:solidFill>
                  <a:srgbClr val="FF3300"/>
                </a:solidFill>
                <a:effectLst/>
                <a:uLnTx/>
                <a:uFillTx/>
                <a:latin typeface="Calibri"/>
                <a:ea typeface="+mn-ea"/>
                <a:cs typeface="Arial" charset="0"/>
              </a:rPr>
              <a:t>. </a:t>
            </a:r>
            <a:r>
              <a:rPr kumimoji="0" lang="en-US" sz="2800" b="1" i="0" u="none" strike="noStrike" kern="1200" cap="none" spc="0" normalizeH="0" baseline="0" noProof="0" dirty="0">
                <a:ln>
                  <a:noFill/>
                </a:ln>
                <a:solidFill>
                  <a:srgbClr val="FF3300"/>
                </a:solidFill>
                <a:effectLst/>
                <a:uLnTx/>
                <a:uFillTx/>
                <a:latin typeface="Calibri"/>
                <a:ea typeface="+mn-ea"/>
                <a:cs typeface="Arial" charset="0"/>
              </a:rPr>
              <a:t>TẬP LÀM VĂN</a:t>
            </a:r>
          </a:p>
        </p:txBody>
      </p:sp>
      <p:sp>
        <p:nvSpPr>
          <p:cNvPr id="17" name="Wave 16">
            <a:extLst>
              <a:ext uri="{FF2B5EF4-FFF2-40B4-BE49-F238E27FC236}">
                <a16:creationId xmlns:a16="http://schemas.microsoft.com/office/drawing/2014/main" id="{8086E356-11DA-4830-B47C-E5B53AD12CE0}"/>
              </a:ext>
            </a:extLst>
          </p:cNvPr>
          <p:cNvSpPr/>
          <p:nvPr/>
        </p:nvSpPr>
        <p:spPr>
          <a:xfrm>
            <a:off x="2259013" y="5751513"/>
            <a:ext cx="7129462" cy="741362"/>
          </a:xfrm>
          <a:prstGeom prst="wave">
            <a:avLst>
              <a:gd name="adj1" fmla="val 12500"/>
              <a:gd name="adj2" fmla="val -631"/>
            </a:avLst>
          </a:prstGeom>
          <a:solidFill>
            <a:schemeClr val="tx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C32BC4F9-712E-45EB-A2EF-D4A044EA5DE3}"/>
              </a:ext>
            </a:extLst>
          </p:cNvPr>
          <p:cNvSpPr>
            <a:spLocks noChangeArrowheads="1"/>
          </p:cNvSpPr>
          <p:nvPr/>
        </p:nvSpPr>
        <p:spPr bwMode="auto">
          <a:xfrm>
            <a:off x="3076576" y="5795964"/>
            <a:ext cx="27398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FF0000"/>
                </a:solidFill>
                <a:effectLst/>
                <a:uLnTx/>
                <a:uFillTx/>
                <a:latin typeface="Garamond" panose="02020404030301010803" pitchFamily="18" charset="0"/>
                <a:ea typeface="+mn-ea"/>
                <a:cs typeface="Arial" panose="020B0604020202020204" pitchFamily="34" charset="0"/>
              </a:rPr>
              <a:t>       </a:t>
            </a:r>
            <a:r>
              <a:rPr kumimoji="0" lang="en-US" altLang="en-US" sz="2400" b="1" i="0" u="none" strike="noStrike" kern="1200" cap="none" spc="0" normalizeH="0" baseline="0" noProof="0">
                <a:ln>
                  <a:noFill/>
                </a:ln>
                <a:solidFill>
                  <a:srgbClr val="0000CC"/>
                </a:solidFill>
                <a:effectLst/>
                <a:uLnTx/>
                <a:uFillTx/>
                <a:latin typeface="Garamond" panose="02020404030301010803" pitchFamily="18" charset="0"/>
                <a:ea typeface="+mn-ea"/>
                <a:cs typeface="Arial" panose="020B0604020202020204" pitchFamily="34" charset="0"/>
              </a:rPr>
              <a:t>5. KHOA HỌC</a:t>
            </a:r>
          </a:p>
        </p:txBody>
      </p:sp>
      <p:sp>
        <p:nvSpPr>
          <p:cNvPr id="12" name="Wave 11">
            <a:extLst>
              <a:ext uri="{FF2B5EF4-FFF2-40B4-BE49-F238E27FC236}">
                <a16:creationId xmlns:a16="http://schemas.microsoft.com/office/drawing/2014/main" id="{E2DD330C-0F28-407D-A8AD-20FAF2A54436}"/>
              </a:ext>
            </a:extLst>
          </p:cNvPr>
          <p:cNvSpPr/>
          <p:nvPr/>
        </p:nvSpPr>
        <p:spPr>
          <a:xfrm>
            <a:off x="2324100" y="4903788"/>
            <a:ext cx="7113588" cy="806450"/>
          </a:xfrm>
          <a:prstGeom prst="wave">
            <a:avLst/>
          </a:prstGeom>
          <a:solidFill>
            <a:schemeClr val="tx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D3D09985-EE3D-46BB-9A39-6C1D6A17AD35}"/>
              </a:ext>
            </a:extLst>
          </p:cNvPr>
          <p:cNvSpPr>
            <a:spLocks noChangeArrowheads="1"/>
          </p:cNvSpPr>
          <p:nvPr/>
        </p:nvSpPr>
        <p:spPr bwMode="auto">
          <a:xfrm>
            <a:off x="3203576" y="4981576"/>
            <a:ext cx="19159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FF0000"/>
                </a:solidFill>
                <a:effectLst/>
                <a:uLnTx/>
                <a:uFillTx/>
                <a:latin typeface="Garamond" panose="02020404030301010803" pitchFamily="18" charset="0"/>
                <a:ea typeface="+mn-ea"/>
                <a:cs typeface="Arial" panose="020B0604020202020204" pitchFamily="34" charset="0"/>
              </a:rPr>
              <a:t>      4. LS -ĐL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2" grpId="0" animBg="1"/>
      <p:bldP spid="3" grpId="0" animBg="1"/>
      <p:bldP spid="11" grpId="0" animBg="1"/>
      <p:bldP spid="13" grpId="0"/>
      <p:bldP spid="14" grpId="0" animBg="1"/>
      <p:bldP spid="17" grpId="0" animBg="1"/>
      <p:bldP spid="18" grpId="0"/>
      <p:bldP spid="12"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7650" name="Picture 2" descr="https://b-f30-zpg.zdn.vn/5969845647167497549/a1595afdfa8a06d45f9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000" y="2514600"/>
            <a:ext cx="5678488" cy="24003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DẶN DÒ</a:t>
            </a:r>
          </a:p>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Hoàn</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thành</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các</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bài</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tập</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vào</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vở</a:t>
            </a:r>
            <a:endPar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endParaRPr>
          </a:p>
          <a:p>
            <a:pPr marL="457200" marR="0" lvl="0" indent="-457200" algn="l" defTabSz="914400" rtl="0" eaLnBrk="0" fontAlgn="base" latinLnBrk="0" hangingPunct="0">
              <a:lnSpc>
                <a:spcPct val="100000"/>
              </a:lnSpc>
              <a:spcBef>
                <a:spcPct val="0"/>
              </a:spcBef>
              <a:spcAft>
                <a:spcPct val="0"/>
              </a:spcAft>
              <a:buClrTx/>
              <a:buSzTx/>
              <a:buFontTx/>
              <a:buChar char="-"/>
              <a:tabLst/>
              <a:defRPr/>
            </a:pP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Chuẩn</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bị</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bài</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sau</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Tả</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ngoại</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hình</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của</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nhân</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vật</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trong</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bài</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văn</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kể</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 </a:t>
            </a:r>
            <a:r>
              <a:rPr kumimoji="0" lang="en-US" sz="3000" b="0" i="1" u="none" strike="noStrike" kern="1200" cap="none" spc="0" normalizeH="0" baseline="0" noProof="0" dirty="0" err="1">
                <a:ln>
                  <a:noFill/>
                </a:ln>
                <a:solidFill>
                  <a:srgbClr val="0033CC"/>
                </a:solidFill>
                <a:effectLst/>
                <a:uLnTx/>
                <a:uFillTx/>
                <a:latin typeface="Times New Roman" pitchFamily="18" charset="0"/>
                <a:ea typeface="+mn-ea"/>
                <a:cs typeface="Times New Roman" pitchFamily="18" charset="0"/>
              </a:rPr>
              <a:t>chuyện</a:t>
            </a:r>
            <a:r>
              <a:rPr kumimoji="0" lang="en-US" sz="3000" b="0" i="1" u="none" strike="noStrike" kern="1200" cap="none" spc="0" normalizeH="0" baseline="0" noProof="0" dirty="0">
                <a:ln>
                  <a:noFill/>
                </a:ln>
                <a:solidFill>
                  <a:srgbClr val="0033CC"/>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4084298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4DBB1761-0A92-46A5-807F-19A0018FB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192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8">
            <a:extLst>
              <a:ext uri="{FF2B5EF4-FFF2-40B4-BE49-F238E27FC236}">
                <a16:creationId xmlns:a16="http://schemas.microsoft.com/office/drawing/2014/main" id="{5540BF4F-A1AD-4CD6-8859-024E891893BB}"/>
              </a:ext>
            </a:extLst>
          </p:cNvPr>
          <p:cNvSpPr txBox="1">
            <a:spLocks noChangeArrowheads="1"/>
          </p:cNvSpPr>
          <p:nvPr/>
        </p:nvSpPr>
        <p:spPr bwMode="auto">
          <a:xfrm>
            <a:off x="3054928" y="334677"/>
            <a:ext cx="5978236" cy="540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Thứ</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năm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ngày</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16 - 9 - 2021</a:t>
            </a:r>
          </a:p>
        </p:txBody>
      </p:sp>
      <p:sp>
        <p:nvSpPr>
          <p:cNvPr id="7" name="Text Box 58">
            <a:extLst>
              <a:ext uri="{FF2B5EF4-FFF2-40B4-BE49-F238E27FC236}">
                <a16:creationId xmlns:a16="http://schemas.microsoft.com/office/drawing/2014/main" id="{DF487036-5665-4035-8A04-23E17592D31F}"/>
              </a:ext>
            </a:extLst>
          </p:cNvPr>
          <p:cNvSpPr txBox="1">
            <a:spLocks noChangeArrowheads="1"/>
          </p:cNvSpPr>
          <p:nvPr/>
        </p:nvSpPr>
        <p:spPr bwMode="auto">
          <a:xfrm>
            <a:off x="1631950" y="862014"/>
            <a:ext cx="8458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Tập</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làm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văn</a:t>
            </a:r>
            <a:endPar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Kể</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lại</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hành</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smtClean="0">
                <a:ln>
                  <a:noFill/>
                </a:ln>
                <a:solidFill>
                  <a:prstClr val="white"/>
                </a:solidFill>
                <a:effectLst/>
                <a:uLnTx/>
                <a:uFillTx/>
                <a:latin typeface="HP001 4 hàng"/>
                <a:ea typeface="+mn-ea"/>
                <a:cs typeface="Arial" panose="020B0604020202020204" pitchFamily="34" charset="0"/>
              </a:rPr>
              <a:t>động</a:t>
            </a:r>
            <a:r>
              <a:rPr kumimoji="0" lang="en-US" altLang="en-US" sz="2800" b="1" i="0" u="none" strike="noStrike" kern="1200" cap="none" spc="0" normalizeH="0" baseline="0" noProof="0" dirty="0" smtClean="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smtClean="0">
                <a:ln>
                  <a:noFill/>
                </a:ln>
                <a:solidFill>
                  <a:prstClr val="white"/>
                </a:solidFill>
                <a:effectLst/>
                <a:uLnTx/>
                <a:uFillTx/>
                <a:latin typeface="HP001 4 hàng"/>
                <a:ea typeface="+mn-ea"/>
                <a:cs typeface="Arial" panose="020B0604020202020204" pitchFamily="34" charset="0"/>
              </a:rPr>
              <a:t>của</a:t>
            </a:r>
            <a:r>
              <a:rPr kumimoji="0" lang="en-US" altLang="en-US" sz="2800" b="1" i="0" u="none" strike="noStrike" kern="1200" cap="none" spc="0" normalizeH="0" baseline="0" noProof="0" dirty="0" smtClean="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nhân</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vật</a:t>
            </a:r>
            <a:endParaRPr kumimoji="0" lang="en-US" altLang="en-US" sz="28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D18AEE87-F7C7-4FDE-93F1-33B20CCD1369}"/>
              </a:ext>
            </a:extLst>
          </p:cNvPr>
          <p:cNvCxnSpPr/>
          <p:nvPr/>
        </p:nvCxnSpPr>
        <p:spPr>
          <a:xfrm>
            <a:off x="4008438" y="235528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58">
            <a:extLst>
              <a:ext uri="{FF2B5EF4-FFF2-40B4-BE49-F238E27FC236}">
                <a16:creationId xmlns:a16="http://schemas.microsoft.com/office/drawing/2014/main" id="{248A3CA0-C097-4F9E-B2DF-B5712FDA909B}"/>
              </a:ext>
            </a:extLst>
          </p:cNvPr>
          <p:cNvSpPr txBox="1">
            <a:spLocks noChangeArrowheads="1"/>
          </p:cNvSpPr>
          <p:nvPr/>
        </p:nvSpPr>
        <p:spPr bwMode="auto">
          <a:xfrm>
            <a:off x="3054928" y="2774346"/>
            <a:ext cx="5811838" cy="13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Toán</a:t>
            </a:r>
            <a:endPar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Hàng</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và</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lớp</a:t>
            </a:r>
            <a:endParaRPr kumimoji="0" lang="en-US" altLang="en-US" sz="28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descr="8 Powerpoint background design ideas | powerpoint background design,  unicorn stuffed animal, cartoon backgroun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p:nvPr/>
        </p:nvSpPr>
        <p:spPr>
          <a:xfrm>
            <a:off x="2113722" y="2148726"/>
            <a:ext cx="8852400" cy="210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100" i="0" u="none" strike="noStrike" cap="none">
                <a:solidFill>
                  <a:srgbClr val="00B050"/>
                </a:solidFill>
                <a:latin typeface="Pacifico"/>
                <a:ea typeface="Pacifico"/>
                <a:cs typeface="Pacifico"/>
                <a:sym typeface="Pacifico"/>
              </a:rPr>
              <a:t>Ôn lại bài cũ</a:t>
            </a:r>
            <a:endParaRPr sz="13100">
              <a:solidFill>
                <a:srgbClr val="00B050"/>
              </a:solidFill>
              <a:latin typeface="Pacifico"/>
              <a:ea typeface="Pacifico"/>
              <a:cs typeface="Pacifico"/>
              <a:sym typeface="Pacifico"/>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descr="Wallpapers Powerpoint Cute - Wallpaper Cav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5" name="Google Shape;95;p2"/>
          <p:cNvSpPr txBox="1"/>
          <p:nvPr/>
        </p:nvSpPr>
        <p:spPr>
          <a:xfrm>
            <a:off x="463827" y="848139"/>
            <a:ext cx="10919790" cy="32778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a:solidFill>
                  <a:schemeClr val="dk1"/>
                </a:solidFill>
                <a:latin typeface="Arima Madurai"/>
                <a:ea typeface="Arima Madurai"/>
                <a:cs typeface="Arima Madurai"/>
                <a:sym typeface="Arima Madurai"/>
              </a:rPr>
              <a:t>Câu 1. Đọc số và cho biết số đó gồm những hàng nào?</a:t>
            </a:r>
            <a:endParaRPr/>
          </a:p>
          <a:p>
            <a:pPr marL="0" marR="0" lvl="0" indent="0" algn="just" rtl="0">
              <a:spcBef>
                <a:spcPts val="0"/>
              </a:spcBef>
              <a:spcAft>
                <a:spcPts val="0"/>
              </a:spcAft>
              <a:buNone/>
            </a:pPr>
            <a:endParaRPr sz="3600">
              <a:solidFill>
                <a:schemeClr val="dk1"/>
              </a:solidFill>
              <a:latin typeface="Arima Madurai"/>
              <a:ea typeface="Arima Madurai"/>
              <a:cs typeface="Arima Madurai"/>
              <a:sym typeface="Arima Madurai"/>
            </a:endParaRPr>
          </a:p>
          <a:p>
            <a:pPr marL="514350" marR="0" lvl="0" indent="-514350" algn="just" rtl="0">
              <a:lnSpc>
                <a:spcPct val="200000"/>
              </a:lnSpc>
              <a:spcBef>
                <a:spcPts val="0"/>
              </a:spcBef>
              <a:spcAft>
                <a:spcPts val="0"/>
              </a:spcAft>
              <a:buClr>
                <a:schemeClr val="dk1"/>
              </a:buClr>
              <a:buSzPts val="3600"/>
              <a:buFont typeface="Arima Madurai"/>
              <a:buAutoNum type="alphaLcParenR"/>
            </a:pPr>
            <a:r>
              <a:rPr lang="en-US" sz="3600">
                <a:solidFill>
                  <a:schemeClr val="dk1"/>
                </a:solidFill>
                <a:latin typeface="Arima Madurai"/>
                <a:ea typeface="Arima Madurai"/>
                <a:cs typeface="Arima Madurai"/>
                <a:sym typeface="Arima Madurai"/>
              </a:rPr>
              <a:t>454 721</a:t>
            </a:r>
            <a:endParaRPr/>
          </a:p>
          <a:p>
            <a:pPr marL="514350" marR="0" lvl="0" indent="-514350" algn="just" rtl="0">
              <a:lnSpc>
                <a:spcPct val="200000"/>
              </a:lnSpc>
              <a:spcBef>
                <a:spcPts val="0"/>
              </a:spcBef>
              <a:spcAft>
                <a:spcPts val="0"/>
              </a:spcAft>
              <a:buClr>
                <a:schemeClr val="dk1"/>
              </a:buClr>
              <a:buSzPts val="3600"/>
              <a:buFont typeface="Arima Madurai"/>
              <a:buAutoNum type="alphaLcParenR"/>
            </a:pPr>
            <a:r>
              <a:rPr lang="en-US" sz="3600">
                <a:solidFill>
                  <a:schemeClr val="dk1"/>
                </a:solidFill>
                <a:latin typeface="Arima Madurai"/>
                <a:ea typeface="Arima Madurai"/>
                <a:cs typeface="Arima Madurai"/>
                <a:sym typeface="Arima Madurai"/>
              </a:rPr>
              <a:t>87 563</a:t>
            </a:r>
            <a:endParaRPr/>
          </a:p>
        </p:txBody>
      </p:sp>
      <p:sp>
        <p:nvSpPr>
          <p:cNvPr id="96" name="Google Shape;96;p2"/>
          <p:cNvSpPr txBox="1"/>
          <p:nvPr/>
        </p:nvSpPr>
        <p:spPr>
          <a:xfrm>
            <a:off x="463827" y="856994"/>
            <a:ext cx="10919790" cy="32778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600" dirty="0" err="1">
                <a:solidFill>
                  <a:schemeClr val="dk1"/>
                </a:solidFill>
                <a:latin typeface="Arima Madurai"/>
                <a:ea typeface="Arima Madurai"/>
                <a:cs typeface="Arima Madurai"/>
                <a:sym typeface="Arima Madurai"/>
              </a:rPr>
              <a:t>Câu</a:t>
            </a:r>
            <a:r>
              <a:rPr lang="en-US" sz="3600" dirty="0">
                <a:solidFill>
                  <a:schemeClr val="dk1"/>
                </a:solidFill>
                <a:latin typeface="Arima Madurai"/>
                <a:ea typeface="Arima Madurai"/>
                <a:cs typeface="Arima Madurai"/>
                <a:sym typeface="Arima Madurai"/>
              </a:rPr>
              <a:t> 2. </a:t>
            </a:r>
            <a:endParaRPr dirty="0"/>
          </a:p>
          <a:p>
            <a:pPr marL="0" marR="0" lvl="0" indent="0" algn="just" rtl="0">
              <a:spcBef>
                <a:spcPts val="0"/>
              </a:spcBef>
              <a:spcAft>
                <a:spcPts val="0"/>
              </a:spcAft>
              <a:buNone/>
            </a:pPr>
            <a:endParaRPr sz="3600" dirty="0">
              <a:solidFill>
                <a:schemeClr val="dk1"/>
              </a:solidFill>
              <a:latin typeface="Arima Madurai"/>
              <a:ea typeface="Arima Madurai"/>
              <a:cs typeface="Arima Madurai"/>
              <a:sym typeface="Arima Madurai"/>
            </a:endParaRPr>
          </a:p>
          <a:p>
            <a:pPr marL="342900" marR="0" lvl="0" indent="-342900" algn="just" rtl="0">
              <a:lnSpc>
                <a:spcPct val="200000"/>
              </a:lnSpc>
              <a:spcBef>
                <a:spcPts val="0"/>
              </a:spcBef>
              <a:spcAft>
                <a:spcPts val="0"/>
              </a:spcAft>
              <a:buClr>
                <a:schemeClr val="dk1"/>
              </a:buClr>
              <a:buSzPts val="3600"/>
              <a:buFont typeface="Arima Madurai"/>
              <a:buAutoNum type="alphaLcParenR"/>
            </a:pP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bé</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nhất</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có</a:t>
            </a:r>
            <a:r>
              <a:rPr lang="en-US" sz="3600" dirty="0">
                <a:solidFill>
                  <a:schemeClr val="dk1"/>
                </a:solidFill>
                <a:latin typeface="Arima Madurai"/>
                <a:ea typeface="Arima Madurai"/>
                <a:cs typeface="Arima Madurai"/>
                <a:sym typeface="Arima Madurai"/>
              </a:rPr>
              <a:t> 6 </a:t>
            </a:r>
            <a:r>
              <a:rPr lang="en-US" sz="3600" dirty="0" err="1">
                <a:solidFill>
                  <a:schemeClr val="dk1"/>
                </a:solidFill>
                <a:latin typeface="Arima Madurai"/>
                <a:ea typeface="Arima Madurai"/>
                <a:cs typeface="Arima Madurai"/>
                <a:sym typeface="Arima Madurai"/>
              </a:rPr>
              <a:t>chữ</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khác</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nhau</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là</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nào</a:t>
            </a:r>
            <a:r>
              <a:rPr lang="en-US" sz="3600" dirty="0">
                <a:solidFill>
                  <a:schemeClr val="dk1"/>
                </a:solidFill>
                <a:latin typeface="Arima Madurai"/>
                <a:ea typeface="Arima Madurai"/>
                <a:cs typeface="Arima Madurai"/>
                <a:sym typeface="Arima Madurai"/>
              </a:rPr>
              <a:t>?</a:t>
            </a:r>
            <a:endParaRPr dirty="0"/>
          </a:p>
          <a:p>
            <a:pPr marL="342900" marR="0" lvl="0" indent="-342900" algn="just" rtl="0">
              <a:lnSpc>
                <a:spcPct val="200000"/>
              </a:lnSpc>
              <a:spcBef>
                <a:spcPts val="0"/>
              </a:spcBef>
              <a:spcAft>
                <a:spcPts val="0"/>
              </a:spcAft>
              <a:buClr>
                <a:schemeClr val="dk1"/>
              </a:buClr>
              <a:buSzPts val="3600"/>
              <a:buFont typeface="Arima Madurai"/>
              <a:buAutoNum type="alphaLcParenR"/>
            </a:pP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lớn</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nhất</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có</a:t>
            </a:r>
            <a:r>
              <a:rPr lang="en-US" sz="3600" dirty="0">
                <a:solidFill>
                  <a:schemeClr val="dk1"/>
                </a:solidFill>
                <a:latin typeface="Arima Madurai"/>
                <a:ea typeface="Arima Madurai"/>
                <a:cs typeface="Arima Madurai"/>
                <a:sym typeface="Arima Madurai"/>
              </a:rPr>
              <a:t> 6 </a:t>
            </a:r>
            <a:r>
              <a:rPr lang="en-US" sz="3600" dirty="0" err="1">
                <a:solidFill>
                  <a:schemeClr val="dk1"/>
                </a:solidFill>
                <a:latin typeface="Arima Madurai"/>
                <a:ea typeface="Arima Madurai"/>
                <a:cs typeface="Arima Madurai"/>
                <a:sym typeface="Arima Madurai"/>
              </a:rPr>
              <a:t>chữ</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khác</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nhau</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là</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số</a:t>
            </a:r>
            <a:r>
              <a:rPr lang="en-US" sz="3600" dirty="0">
                <a:solidFill>
                  <a:schemeClr val="dk1"/>
                </a:solidFill>
                <a:latin typeface="Arima Madurai"/>
                <a:ea typeface="Arima Madurai"/>
                <a:cs typeface="Arima Madurai"/>
                <a:sym typeface="Arima Madurai"/>
              </a:rPr>
              <a:t> </a:t>
            </a:r>
            <a:r>
              <a:rPr lang="en-US" sz="3600" dirty="0" err="1">
                <a:solidFill>
                  <a:schemeClr val="dk1"/>
                </a:solidFill>
                <a:latin typeface="Arima Madurai"/>
                <a:ea typeface="Arima Madurai"/>
                <a:cs typeface="Arima Madurai"/>
                <a:sym typeface="Arima Madurai"/>
              </a:rPr>
              <a:t>nào</a:t>
            </a:r>
            <a:r>
              <a:rPr lang="en-US" sz="3600" dirty="0">
                <a:solidFill>
                  <a:schemeClr val="dk1"/>
                </a:solidFill>
                <a:latin typeface="Arima Madurai"/>
                <a:ea typeface="Arima Madurai"/>
                <a:cs typeface="Arima Madurai"/>
                <a:sym typeface="Arima Madurai"/>
              </a:rPr>
              <a:t>?</a:t>
            </a:r>
            <a:endParaRPr sz="3600" dirty="0">
              <a:solidFill>
                <a:schemeClr val="dk1"/>
              </a:solidFill>
              <a:latin typeface="Arima Madurai"/>
              <a:ea typeface="Arima Madurai"/>
              <a:cs typeface="Arima Madurai"/>
              <a:sym typeface="Arima Madurai"/>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fade">
                                      <p:cBhvr>
                                        <p:cTn id="7" dur="500"/>
                                        <p:tgtEl>
                                          <p:spTgt spid="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1" end="1"/>
                                            </p:txEl>
                                          </p:spTgt>
                                        </p:tgtEl>
                                        <p:attrNameLst>
                                          <p:attrName>style.visibility</p:attrName>
                                        </p:attrNameLst>
                                      </p:cBhvr>
                                      <p:to>
                                        <p:strVal val="visible"/>
                                      </p:to>
                                    </p:set>
                                    <p:animEffect transition="in" filter="fade">
                                      <p:cBhvr>
                                        <p:cTn id="12" dur="500"/>
                                        <p:tgtEl>
                                          <p:spTgt spid="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xEl>
                                              <p:pRg st="2" end="2"/>
                                            </p:txEl>
                                          </p:spTgt>
                                        </p:tgtEl>
                                        <p:attrNameLst>
                                          <p:attrName>style.visibility</p:attrName>
                                        </p:attrNameLst>
                                      </p:cBhvr>
                                      <p:to>
                                        <p:strVal val="visible"/>
                                      </p:to>
                                    </p:set>
                                    <p:animEffect transition="in" filter="fade">
                                      <p:cBhvr>
                                        <p:cTn id="17" dur="500"/>
                                        <p:tgtEl>
                                          <p:spTgt spid="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xEl>
                                              <p:pRg st="3" end="3"/>
                                            </p:txEl>
                                          </p:spTgt>
                                        </p:tgtEl>
                                        <p:attrNameLst>
                                          <p:attrName>style.visibility</p:attrName>
                                        </p:attrNameLst>
                                      </p:cBhvr>
                                      <p:to>
                                        <p:strVal val="visible"/>
                                      </p:to>
                                    </p:set>
                                    <p:animEffect transition="in" filter="fade">
                                      <p:cBhvr>
                                        <p:cTn id="22" dur="500"/>
                                        <p:tgtEl>
                                          <p:spTgt spid="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95">
                                            <p:txEl>
                                              <p:pRg st="0" end="0"/>
                                            </p:txEl>
                                          </p:spTgt>
                                        </p:tgtEl>
                                        <p:attrNameLst>
                                          <p:attrName>ppt_y</p:attrName>
                                        </p:attrNameLst>
                                      </p:cBhvr>
                                      <p:tavLst>
                                        <p:tav tm="0">
                                          <p:val>
                                            <p:strVal val="#ppt_y"/>
                                          </p:val>
                                        </p:tav>
                                        <p:tav tm="100000">
                                          <p:val>
                                            <p:strVal val="#ppt_y+1"/>
                                          </p:val>
                                        </p:tav>
                                      </p:tavLst>
                                    </p:anim>
                                    <p:set>
                                      <p:cBhvr>
                                        <p:cTn id="27" dur="1" fill="hold">
                                          <p:stCondLst>
                                            <p:cond delay="500"/>
                                          </p:stCondLst>
                                        </p:cTn>
                                        <p:tgtEl>
                                          <p:spTgt spid="95">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95">
                                            <p:txEl>
                                              <p:pRg st="1" end="1"/>
                                            </p:txEl>
                                          </p:spTgt>
                                        </p:tgtEl>
                                        <p:attrNameLst>
                                          <p:attrName>ppt_y</p:attrName>
                                        </p:attrNameLst>
                                      </p:cBhvr>
                                      <p:tavLst>
                                        <p:tav tm="0">
                                          <p:val>
                                            <p:strVal val="#ppt_y"/>
                                          </p:val>
                                        </p:tav>
                                        <p:tav tm="100000">
                                          <p:val>
                                            <p:strVal val="#ppt_y+1"/>
                                          </p:val>
                                        </p:tav>
                                      </p:tavLst>
                                    </p:anim>
                                    <p:set>
                                      <p:cBhvr>
                                        <p:cTn id="32" dur="1" fill="hold">
                                          <p:stCondLst>
                                            <p:cond delay="500"/>
                                          </p:stCondLst>
                                        </p:cTn>
                                        <p:tgtEl>
                                          <p:spTgt spid="95">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95">
                                            <p:txEl>
                                              <p:pRg st="2" end="2"/>
                                            </p:txEl>
                                          </p:spTgt>
                                        </p:tgtEl>
                                        <p:attrNameLst>
                                          <p:attrName>ppt_y</p:attrName>
                                        </p:attrNameLst>
                                      </p:cBhvr>
                                      <p:tavLst>
                                        <p:tav tm="0">
                                          <p:val>
                                            <p:strVal val="#ppt_y"/>
                                          </p:val>
                                        </p:tav>
                                        <p:tav tm="100000">
                                          <p:val>
                                            <p:strVal val="#ppt_y+1"/>
                                          </p:val>
                                        </p:tav>
                                      </p:tavLst>
                                    </p:anim>
                                    <p:set>
                                      <p:cBhvr>
                                        <p:cTn id="37" dur="1" fill="hold">
                                          <p:stCondLst>
                                            <p:cond delay="500"/>
                                          </p:stCondLst>
                                        </p:cTn>
                                        <p:tgtEl>
                                          <p:spTgt spid="95">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95">
                                            <p:txEl>
                                              <p:pRg st="3" end="3"/>
                                            </p:txEl>
                                          </p:spTgt>
                                        </p:tgtEl>
                                        <p:attrNameLst>
                                          <p:attrName>ppt_y</p:attrName>
                                        </p:attrNameLst>
                                      </p:cBhvr>
                                      <p:tavLst>
                                        <p:tav tm="0">
                                          <p:val>
                                            <p:strVal val="#ppt_y"/>
                                          </p:val>
                                        </p:tav>
                                        <p:tav tm="100000">
                                          <p:val>
                                            <p:strVal val="#ppt_y+1"/>
                                          </p:val>
                                        </p:tav>
                                      </p:tavLst>
                                    </p:anim>
                                    <p:set>
                                      <p:cBhvr>
                                        <p:cTn id="42" dur="1" fill="hold">
                                          <p:stCondLst>
                                            <p:cond delay="500"/>
                                          </p:stCondLst>
                                        </p:cTn>
                                        <p:tgtEl>
                                          <p:spTgt spid="95">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96"/>
                                        </p:tgtEl>
                                        <p:attrNameLst>
                                          <p:attrName>style.visibility</p:attrName>
                                        </p:attrNameLst>
                                      </p:cBhvr>
                                      <p:to>
                                        <p:strVal val="visible"/>
                                      </p:to>
                                    </p:set>
                                    <p:anim calcmode="lin" valueType="num">
                                      <p:cBhvr additive="base">
                                        <p:cTn id="47" dur="500"/>
                                        <p:tgtEl>
                                          <p:spTgt spid="96"/>
                                        </p:tgtEl>
                                        <p:attrNameLst>
                                          <p:attrName>ppt_w</p:attrName>
                                        </p:attrNameLst>
                                      </p:cBhvr>
                                      <p:tavLst>
                                        <p:tav tm="0">
                                          <p:val>
                                            <p:strVal val="0"/>
                                          </p:val>
                                        </p:tav>
                                        <p:tav tm="100000">
                                          <p:val>
                                            <p:strVal val="#ppt_w"/>
                                          </p:val>
                                        </p:tav>
                                      </p:tavLst>
                                    </p:anim>
                                    <p:anim calcmode="lin" valueType="num">
                                      <p:cBhvr additive="base">
                                        <p:cTn id="48" dur="500"/>
                                        <p:tgtEl>
                                          <p:spTgt spid="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descr="Pin by ALEJANDRA PAOLA on Booth | Powerpoint background free, Wallpaper  powerpoint, Background for powerpoint presentation"/>
          <p:cNvPicPr preferRelativeResize="0"/>
          <p:nvPr/>
        </p:nvPicPr>
        <p:blipFill rotWithShape="1">
          <a:blip r:embed="rId3">
            <a:alphaModFix/>
          </a:blip>
          <a:srcRect/>
          <a:stretch/>
        </p:blipFill>
        <p:spPr>
          <a:xfrm>
            <a:off x="1588" y="0"/>
            <a:ext cx="12188825" cy="6858000"/>
          </a:xfrm>
          <a:prstGeom prst="rect">
            <a:avLst/>
          </a:prstGeom>
          <a:noFill/>
          <a:ln>
            <a:noFill/>
          </a:ln>
        </p:spPr>
      </p:pic>
      <p:sp>
        <p:nvSpPr>
          <p:cNvPr id="102" name="Google Shape;102;p3"/>
          <p:cNvSpPr txBox="1"/>
          <p:nvPr/>
        </p:nvSpPr>
        <p:spPr>
          <a:xfrm>
            <a:off x="5254487" y="2054951"/>
            <a:ext cx="16830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lt1"/>
                </a:solidFill>
                <a:latin typeface="Arima Madurai Black"/>
                <a:ea typeface="Arima Madurai Black"/>
                <a:cs typeface="Arima Madurai Black"/>
                <a:sym typeface="Arima Madurai Black"/>
              </a:rPr>
              <a:t>Toán</a:t>
            </a:r>
            <a:endParaRPr/>
          </a:p>
        </p:txBody>
      </p:sp>
      <p:sp>
        <p:nvSpPr>
          <p:cNvPr id="103" name="Google Shape;103;p3"/>
          <p:cNvSpPr txBox="1"/>
          <p:nvPr/>
        </p:nvSpPr>
        <p:spPr>
          <a:xfrm>
            <a:off x="2978425" y="3027700"/>
            <a:ext cx="6897900" cy="15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a:solidFill>
                  <a:schemeClr val="lt1"/>
                </a:solidFill>
                <a:latin typeface="Comic Sans MS"/>
                <a:ea typeface="Comic Sans MS"/>
                <a:cs typeface="Comic Sans MS"/>
                <a:sym typeface="Comic Sans MS"/>
              </a:rPr>
              <a:t>Hàng và lớp</a:t>
            </a:r>
            <a:endParaRPr>
              <a:latin typeface="Comic Sans MS"/>
              <a:ea typeface="Comic Sans MS"/>
              <a:cs typeface="Comic Sans MS"/>
              <a:sym typeface="Comic Sans MS"/>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4"/>
          <p:cNvSpPr/>
          <p:nvPr/>
        </p:nvSpPr>
        <p:spPr>
          <a:xfrm>
            <a:off x="2570922" y="490331"/>
            <a:ext cx="6268279" cy="2120348"/>
          </a:xfrm>
          <a:prstGeom prst="cloudCallout">
            <a:avLst>
              <a:gd name="adj1" fmla="val 29773"/>
              <a:gd name="adj2" fmla="val -66250"/>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Hãy nêu tên các hàng đã học theo thứ tự từ nhỏ đến lớn?</a:t>
            </a:r>
            <a:endParaRPr/>
          </a:p>
        </p:txBody>
      </p:sp>
      <p:graphicFrame>
        <p:nvGraphicFramePr>
          <p:cNvPr id="110" name="Google Shape;110;p4"/>
          <p:cNvGraphicFramePr/>
          <p:nvPr/>
        </p:nvGraphicFramePr>
        <p:xfrm>
          <a:off x="397566" y="1017102"/>
          <a:ext cx="11396900" cy="4823750"/>
        </p:xfrm>
        <a:graphic>
          <a:graphicData uri="http://schemas.openxmlformats.org/drawingml/2006/table">
            <a:tbl>
              <a:tblPr firstRow="1" bandRow="1">
                <a:noFill/>
                <a:tableStyleId>{6F094831-EEE5-4673-BFF2-2557D801A2AA}</a:tableStyleId>
              </a:tblPr>
              <a:tblGrid>
                <a:gridCol w="1643275">
                  <a:extLst>
                    <a:ext uri="{9D8B030D-6E8A-4147-A177-3AD203B41FA5}">
                      <a16:colId xmlns:a16="http://schemas.microsoft.com/office/drawing/2014/main" val="20000"/>
                    </a:ext>
                  </a:extLst>
                </a:gridCol>
                <a:gridCol w="1961325">
                  <a:extLst>
                    <a:ext uri="{9D8B030D-6E8A-4147-A177-3AD203B41FA5}">
                      <a16:colId xmlns:a16="http://schemas.microsoft.com/office/drawing/2014/main" val="20001"/>
                    </a:ext>
                  </a:extLst>
                </a:gridCol>
                <a:gridCol w="1961325">
                  <a:extLst>
                    <a:ext uri="{9D8B030D-6E8A-4147-A177-3AD203B41FA5}">
                      <a16:colId xmlns:a16="http://schemas.microsoft.com/office/drawing/2014/main" val="20002"/>
                    </a:ext>
                  </a:extLst>
                </a:gridCol>
                <a:gridCol w="1656525">
                  <a:extLst>
                    <a:ext uri="{9D8B030D-6E8A-4147-A177-3AD203B41FA5}">
                      <a16:colId xmlns:a16="http://schemas.microsoft.com/office/drawing/2014/main" val="20003"/>
                    </a:ext>
                  </a:extLst>
                </a:gridCol>
                <a:gridCol w="1364975">
                  <a:extLst>
                    <a:ext uri="{9D8B030D-6E8A-4147-A177-3AD203B41FA5}">
                      <a16:colId xmlns:a16="http://schemas.microsoft.com/office/drawing/2014/main" val="20004"/>
                    </a:ext>
                  </a:extLst>
                </a:gridCol>
                <a:gridCol w="1311975">
                  <a:extLst>
                    <a:ext uri="{9D8B030D-6E8A-4147-A177-3AD203B41FA5}">
                      <a16:colId xmlns:a16="http://schemas.microsoft.com/office/drawing/2014/main" val="20005"/>
                    </a:ext>
                  </a:extLst>
                </a:gridCol>
                <a:gridCol w="1497500">
                  <a:extLst>
                    <a:ext uri="{9D8B030D-6E8A-4147-A177-3AD203B41FA5}">
                      <a16:colId xmlns:a16="http://schemas.microsoft.com/office/drawing/2014/main" val="20006"/>
                    </a:ext>
                  </a:extLst>
                </a:gridCol>
              </a:tblGrid>
              <a:tr h="964750">
                <a:tc rowSpan="2">
                  <a:txBody>
                    <a:bodyPr/>
                    <a:lstStyle/>
                    <a:p>
                      <a:pPr marL="0" marR="0" lvl="0" indent="0" algn="l" rtl="0">
                        <a:spcBef>
                          <a:spcPts val="0"/>
                        </a:spcBef>
                        <a:spcAft>
                          <a:spcPts val="0"/>
                        </a:spcAft>
                        <a:buNone/>
                      </a:pPr>
                      <a:endParaRPr sz="1800"/>
                    </a:p>
                  </a:txBody>
                  <a:tcPr marL="91450" marR="91450" marT="45725" marB="45725"/>
                </a:tc>
                <a:tc gridSpan="3">
                  <a:txBody>
                    <a:bodyPr/>
                    <a:lstStyle/>
                    <a:p>
                      <a:pPr marL="0" marR="0" lvl="0" indent="0" algn="l" rtl="0">
                        <a:spcBef>
                          <a:spcPts val="0"/>
                        </a:spcBef>
                        <a:spcAft>
                          <a:spcPts val="0"/>
                        </a:spcAft>
                        <a:buNone/>
                      </a:pPr>
                      <a:endParaRPr sz="1800"/>
                    </a:p>
                  </a:txBody>
                  <a:tcPr marL="91450" marR="91450" marT="45725" marB="45725"/>
                </a:tc>
                <a:tc hMerge="1">
                  <a:txBody>
                    <a:bodyPr/>
                    <a:lstStyle/>
                    <a:p>
                      <a:endParaRPr lang="en-US"/>
                    </a:p>
                  </a:txBody>
                  <a:tcPr/>
                </a:tc>
                <a:tc hMerge="1">
                  <a:txBody>
                    <a:bodyPr/>
                    <a:lstStyle/>
                    <a:p>
                      <a:endParaRPr lang="en-US"/>
                    </a:p>
                  </a:txBody>
                  <a:tcPr/>
                </a:tc>
                <a:tc gridSpan="3">
                  <a:txBody>
                    <a:bodyPr/>
                    <a:lstStyle/>
                    <a:p>
                      <a:pPr marL="0" marR="0" lvl="0" indent="0" algn="l" rtl="0">
                        <a:spcBef>
                          <a:spcPts val="0"/>
                        </a:spcBef>
                        <a:spcAft>
                          <a:spcPts val="0"/>
                        </a:spcAft>
                        <a:buNone/>
                      </a:pPr>
                      <a:endParaRPr sz="1800"/>
                    </a:p>
                  </a:txBody>
                  <a:tcPr marL="91450" marR="91450" marT="45725" marB="45725"/>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4750">
                <a:tc vMerge="1">
                  <a:txBody>
                    <a:bodyPr/>
                    <a:lstStyle/>
                    <a:p>
                      <a:endParaRPr lang="en-US"/>
                    </a:p>
                  </a:txBody>
                  <a:tcPr/>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9647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9647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9647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bl>
          </a:graphicData>
        </a:graphic>
      </p:graphicFrame>
      <p:sp>
        <p:nvSpPr>
          <p:cNvPr id="111" name="Google Shape;111;p4"/>
          <p:cNvSpPr txBox="1"/>
          <p:nvPr/>
        </p:nvSpPr>
        <p:spPr>
          <a:xfrm>
            <a:off x="10442709" y="2054137"/>
            <a:ext cx="12192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đơn vị</a:t>
            </a:r>
            <a:endParaRPr/>
          </a:p>
        </p:txBody>
      </p:sp>
      <p:sp>
        <p:nvSpPr>
          <p:cNvPr id="112" name="Google Shape;112;p4"/>
          <p:cNvSpPr txBox="1"/>
          <p:nvPr/>
        </p:nvSpPr>
        <p:spPr>
          <a:xfrm>
            <a:off x="9044600" y="2054136"/>
            <a:ext cx="12192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chục</a:t>
            </a:r>
            <a:endParaRPr/>
          </a:p>
        </p:txBody>
      </p:sp>
      <p:sp>
        <p:nvSpPr>
          <p:cNvPr id="113" name="Google Shape;113;p4"/>
          <p:cNvSpPr txBox="1"/>
          <p:nvPr/>
        </p:nvSpPr>
        <p:spPr>
          <a:xfrm>
            <a:off x="7702818" y="2040860"/>
            <a:ext cx="12192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trăm</a:t>
            </a:r>
            <a:endParaRPr/>
          </a:p>
        </p:txBody>
      </p:sp>
      <p:sp>
        <p:nvSpPr>
          <p:cNvPr id="114" name="Google Shape;114;p4"/>
          <p:cNvSpPr txBox="1"/>
          <p:nvPr/>
        </p:nvSpPr>
        <p:spPr>
          <a:xfrm>
            <a:off x="6175517" y="2054136"/>
            <a:ext cx="12192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nghìn</a:t>
            </a:r>
            <a:endParaRPr/>
          </a:p>
        </p:txBody>
      </p:sp>
      <p:sp>
        <p:nvSpPr>
          <p:cNvPr id="115" name="Google Shape;115;p4"/>
          <p:cNvSpPr txBox="1"/>
          <p:nvPr/>
        </p:nvSpPr>
        <p:spPr>
          <a:xfrm>
            <a:off x="3967352" y="2040859"/>
            <a:ext cx="202094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a:t>
            </a:r>
            <a:endParaRPr/>
          </a:p>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chục nghìn</a:t>
            </a:r>
            <a:endParaRPr/>
          </a:p>
        </p:txBody>
      </p:sp>
      <p:sp>
        <p:nvSpPr>
          <p:cNvPr id="116" name="Google Shape;116;p4"/>
          <p:cNvSpPr txBox="1"/>
          <p:nvPr/>
        </p:nvSpPr>
        <p:spPr>
          <a:xfrm>
            <a:off x="2001072" y="2040859"/>
            <a:ext cx="2020947"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Hàng </a:t>
            </a:r>
            <a:endParaRPr/>
          </a:p>
          <a:p>
            <a:pPr marL="0" marR="0" lvl="0" indent="0" algn="ctr" rtl="0">
              <a:spcBef>
                <a:spcPts val="0"/>
              </a:spcBef>
              <a:spcAft>
                <a:spcPts val="0"/>
              </a:spcAft>
              <a:buNone/>
            </a:pPr>
            <a:r>
              <a:rPr lang="en-US" sz="2800">
                <a:solidFill>
                  <a:schemeClr val="dk1"/>
                </a:solidFill>
                <a:latin typeface="Arima Madurai"/>
                <a:ea typeface="Arima Madurai"/>
                <a:cs typeface="Arima Madurai"/>
                <a:sym typeface="Arima Madurai"/>
              </a:rPr>
              <a:t>trăm nghìn</a:t>
            </a:r>
            <a:endParaRPr/>
          </a:p>
        </p:txBody>
      </p:sp>
      <p:sp>
        <p:nvSpPr>
          <p:cNvPr id="117" name="Google Shape;117;p4"/>
          <p:cNvSpPr txBox="1"/>
          <p:nvPr/>
        </p:nvSpPr>
        <p:spPr>
          <a:xfrm>
            <a:off x="8607261" y="1243231"/>
            <a:ext cx="218330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Lớp đơn vị</a:t>
            </a:r>
            <a:endParaRPr/>
          </a:p>
        </p:txBody>
      </p:sp>
      <p:sp>
        <p:nvSpPr>
          <p:cNvPr id="118" name="Google Shape;118;p4"/>
          <p:cNvSpPr txBox="1"/>
          <p:nvPr/>
        </p:nvSpPr>
        <p:spPr>
          <a:xfrm>
            <a:off x="4061765" y="1236594"/>
            <a:ext cx="218330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Lớp nghìn</a:t>
            </a:r>
            <a:endParaRPr/>
          </a:p>
        </p:txBody>
      </p:sp>
      <p:sp>
        <p:nvSpPr>
          <p:cNvPr id="119" name="Google Shape;119;p4"/>
          <p:cNvSpPr/>
          <p:nvPr/>
        </p:nvSpPr>
        <p:spPr>
          <a:xfrm>
            <a:off x="5298752" y="3933403"/>
            <a:ext cx="5822701" cy="2120348"/>
          </a:xfrm>
          <a:prstGeom prst="cloudCallout">
            <a:avLst>
              <a:gd name="adj1" fmla="val 29773"/>
              <a:gd name="adj2" fmla="val -66250"/>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Lớp đơn vị gồm mấy hàng?</a:t>
            </a:r>
            <a:endParaRPr/>
          </a:p>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Đó là những hàng nào?</a:t>
            </a:r>
            <a:endParaRPr/>
          </a:p>
        </p:txBody>
      </p:sp>
      <p:sp>
        <p:nvSpPr>
          <p:cNvPr id="120" name="Google Shape;120;p4"/>
          <p:cNvSpPr/>
          <p:nvPr/>
        </p:nvSpPr>
        <p:spPr>
          <a:xfrm>
            <a:off x="243302" y="4065112"/>
            <a:ext cx="5822701" cy="2120348"/>
          </a:xfrm>
          <a:prstGeom prst="cloudCallout">
            <a:avLst>
              <a:gd name="adj1" fmla="val 29070"/>
              <a:gd name="adj2" fmla="val -72687"/>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Lớp nghìn gồm mấy hàng?</a:t>
            </a:r>
            <a:endParaRPr/>
          </a:p>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Đó là những hàng nào?</a:t>
            </a:r>
            <a:endParaRPr/>
          </a:p>
        </p:txBody>
      </p:sp>
      <p:sp>
        <p:nvSpPr>
          <p:cNvPr id="121" name="Google Shape;121;p4"/>
          <p:cNvSpPr txBox="1"/>
          <p:nvPr/>
        </p:nvSpPr>
        <p:spPr>
          <a:xfrm>
            <a:off x="788575" y="1748471"/>
            <a:ext cx="82148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Số</a:t>
            </a:r>
            <a:endParaRPr/>
          </a:p>
        </p:txBody>
      </p:sp>
      <p:sp>
        <p:nvSpPr>
          <p:cNvPr id="122" name="Google Shape;122;p4"/>
          <p:cNvSpPr txBox="1"/>
          <p:nvPr/>
        </p:nvSpPr>
        <p:spPr>
          <a:xfrm>
            <a:off x="745565" y="3198498"/>
            <a:ext cx="82148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321</a:t>
            </a:r>
            <a:endParaRPr/>
          </a:p>
        </p:txBody>
      </p:sp>
      <p:sp>
        <p:nvSpPr>
          <p:cNvPr id="123" name="Google Shape;123;p4"/>
          <p:cNvSpPr/>
          <p:nvPr/>
        </p:nvSpPr>
        <p:spPr>
          <a:xfrm>
            <a:off x="1376576" y="3503556"/>
            <a:ext cx="2020948" cy="1010480"/>
          </a:xfrm>
          <a:prstGeom prst="cloudCallout">
            <a:avLst>
              <a:gd name="adj1" fmla="val -41810"/>
              <a:gd name="adj2" fmla="val -55444"/>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Đọc số?</a:t>
            </a:r>
            <a:endParaRPr/>
          </a:p>
        </p:txBody>
      </p:sp>
      <p:sp>
        <p:nvSpPr>
          <p:cNvPr id="124" name="Google Shape;124;p4"/>
          <p:cNvSpPr txBox="1"/>
          <p:nvPr/>
        </p:nvSpPr>
        <p:spPr>
          <a:xfrm>
            <a:off x="10741499" y="320889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1</a:t>
            </a:r>
            <a:endParaRPr/>
          </a:p>
        </p:txBody>
      </p:sp>
      <p:sp>
        <p:nvSpPr>
          <p:cNvPr id="125" name="Google Shape;125;p4"/>
          <p:cNvSpPr txBox="1"/>
          <p:nvPr/>
        </p:nvSpPr>
        <p:spPr>
          <a:xfrm>
            <a:off x="9438481" y="319849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2</a:t>
            </a:r>
            <a:endParaRPr/>
          </a:p>
        </p:txBody>
      </p:sp>
      <p:sp>
        <p:nvSpPr>
          <p:cNvPr id="126" name="Google Shape;126;p4"/>
          <p:cNvSpPr txBox="1"/>
          <p:nvPr/>
        </p:nvSpPr>
        <p:spPr>
          <a:xfrm>
            <a:off x="8071764" y="3198496"/>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3</a:t>
            </a:r>
            <a:endParaRPr/>
          </a:p>
        </p:txBody>
      </p:sp>
      <p:sp>
        <p:nvSpPr>
          <p:cNvPr id="127" name="Google Shape;127;p4"/>
          <p:cNvSpPr txBox="1"/>
          <p:nvPr/>
        </p:nvSpPr>
        <p:spPr>
          <a:xfrm>
            <a:off x="349832" y="4135450"/>
            <a:ext cx="180651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654 000</a:t>
            </a:r>
            <a:endParaRPr/>
          </a:p>
        </p:txBody>
      </p:sp>
      <p:sp>
        <p:nvSpPr>
          <p:cNvPr id="128" name="Google Shape;128;p4"/>
          <p:cNvSpPr txBox="1"/>
          <p:nvPr/>
        </p:nvSpPr>
        <p:spPr>
          <a:xfrm>
            <a:off x="10739121" y="4132183"/>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129" name="Google Shape;129;p4"/>
          <p:cNvSpPr txBox="1"/>
          <p:nvPr/>
        </p:nvSpPr>
        <p:spPr>
          <a:xfrm>
            <a:off x="9415719" y="4138234"/>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130" name="Google Shape;130;p4"/>
          <p:cNvSpPr txBox="1"/>
          <p:nvPr/>
        </p:nvSpPr>
        <p:spPr>
          <a:xfrm>
            <a:off x="8065285" y="4132183"/>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131" name="Google Shape;131;p4"/>
          <p:cNvSpPr txBox="1"/>
          <p:nvPr/>
        </p:nvSpPr>
        <p:spPr>
          <a:xfrm>
            <a:off x="6558126" y="4132183"/>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4</a:t>
            </a:r>
            <a:endParaRPr/>
          </a:p>
        </p:txBody>
      </p:sp>
      <p:sp>
        <p:nvSpPr>
          <p:cNvPr id="132" name="Google Shape;132;p4"/>
          <p:cNvSpPr txBox="1"/>
          <p:nvPr/>
        </p:nvSpPr>
        <p:spPr>
          <a:xfrm>
            <a:off x="4739344" y="4132183"/>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5</a:t>
            </a:r>
            <a:endParaRPr/>
          </a:p>
        </p:txBody>
      </p:sp>
      <p:sp>
        <p:nvSpPr>
          <p:cNvPr id="133" name="Google Shape;133;p4"/>
          <p:cNvSpPr txBox="1"/>
          <p:nvPr/>
        </p:nvSpPr>
        <p:spPr>
          <a:xfrm>
            <a:off x="2689959" y="4132183"/>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6</a:t>
            </a:r>
            <a:endParaRPr/>
          </a:p>
        </p:txBody>
      </p:sp>
      <p:sp>
        <p:nvSpPr>
          <p:cNvPr id="134" name="Google Shape;134;p4"/>
          <p:cNvSpPr/>
          <p:nvPr/>
        </p:nvSpPr>
        <p:spPr>
          <a:xfrm>
            <a:off x="1791183" y="4601651"/>
            <a:ext cx="2020948" cy="1010480"/>
          </a:xfrm>
          <a:prstGeom prst="cloudCallout">
            <a:avLst>
              <a:gd name="adj1" fmla="val -43161"/>
              <a:gd name="adj2" fmla="val -48691"/>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err="1">
                <a:solidFill>
                  <a:srgbClr val="7030A0"/>
                </a:solidFill>
                <a:latin typeface="Arima Madurai"/>
                <a:ea typeface="Arima Madurai"/>
                <a:cs typeface="Arima Madurai"/>
                <a:sym typeface="Arima Madurai"/>
              </a:rPr>
              <a:t>Đọc</a:t>
            </a:r>
            <a:r>
              <a:rPr lang="en-US" sz="2400" dirty="0">
                <a:solidFill>
                  <a:srgbClr val="7030A0"/>
                </a:solidFill>
                <a:latin typeface="Arima Madurai"/>
                <a:ea typeface="Arima Madurai"/>
                <a:cs typeface="Arima Madurai"/>
                <a:sym typeface="Arima Madurai"/>
              </a:rPr>
              <a:t> </a:t>
            </a:r>
            <a:r>
              <a:rPr lang="en-US" sz="2400" dirty="0" err="1">
                <a:solidFill>
                  <a:srgbClr val="7030A0"/>
                </a:solidFill>
                <a:latin typeface="Arima Madurai"/>
                <a:ea typeface="Arima Madurai"/>
                <a:cs typeface="Arima Madurai"/>
                <a:sym typeface="Arima Madurai"/>
              </a:rPr>
              <a:t>số</a:t>
            </a:r>
            <a:r>
              <a:rPr lang="en-US" sz="2400" dirty="0">
                <a:solidFill>
                  <a:srgbClr val="7030A0"/>
                </a:solidFill>
                <a:latin typeface="Arima Madurai"/>
                <a:ea typeface="Arima Madurai"/>
                <a:cs typeface="Arima Madurai"/>
                <a:sym typeface="Arima Madurai"/>
              </a:rPr>
              <a:t>?</a:t>
            </a:r>
            <a:endParaRPr dirty="0"/>
          </a:p>
        </p:txBody>
      </p:sp>
      <p:sp>
        <p:nvSpPr>
          <p:cNvPr id="135" name="Google Shape;135;p4"/>
          <p:cNvSpPr txBox="1"/>
          <p:nvPr/>
        </p:nvSpPr>
        <p:spPr>
          <a:xfrm>
            <a:off x="347392" y="5120907"/>
            <a:ext cx="180651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654 321</a:t>
            </a:r>
            <a:endParaRPr/>
          </a:p>
        </p:txBody>
      </p:sp>
      <p:sp>
        <p:nvSpPr>
          <p:cNvPr id="136" name="Google Shape;136;p4"/>
          <p:cNvSpPr/>
          <p:nvPr/>
        </p:nvSpPr>
        <p:spPr>
          <a:xfrm>
            <a:off x="1705381" y="5500090"/>
            <a:ext cx="2020948" cy="1010480"/>
          </a:xfrm>
          <a:prstGeom prst="cloudCallout">
            <a:avLst>
              <a:gd name="adj1" fmla="val -36408"/>
              <a:gd name="adj2" fmla="val -56795"/>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Đọc số?</a:t>
            </a:r>
            <a:endParaRPr/>
          </a:p>
        </p:txBody>
      </p:sp>
      <p:sp>
        <p:nvSpPr>
          <p:cNvPr id="137" name="Google Shape;137;p4"/>
          <p:cNvSpPr txBox="1"/>
          <p:nvPr/>
        </p:nvSpPr>
        <p:spPr>
          <a:xfrm>
            <a:off x="10750393" y="512090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1</a:t>
            </a:r>
            <a:endParaRPr/>
          </a:p>
        </p:txBody>
      </p:sp>
      <p:sp>
        <p:nvSpPr>
          <p:cNvPr id="138" name="Google Shape;138;p4"/>
          <p:cNvSpPr txBox="1"/>
          <p:nvPr/>
        </p:nvSpPr>
        <p:spPr>
          <a:xfrm>
            <a:off x="9415719" y="513742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2</a:t>
            </a:r>
            <a:endParaRPr/>
          </a:p>
        </p:txBody>
      </p:sp>
      <p:sp>
        <p:nvSpPr>
          <p:cNvPr id="139" name="Google Shape;139;p4"/>
          <p:cNvSpPr txBox="1"/>
          <p:nvPr/>
        </p:nvSpPr>
        <p:spPr>
          <a:xfrm>
            <a:off x="8063655" y="513742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3</a:t>
            </a:r>
            <a:endParaRPr/>
          </a:p>
        </p:txBody>
      </p:sp>
      <p:sp>
        <p:nvSpPr>
          <p:cNvPr id="140" name="Google Shape;140;p4"/>
          <p:cNvSpPr txBox="1"/>
          <p:nvPr/>
        </p:nvSpPr>
        <p:spPr>
          <a:xfrm>
            <a:off x="6558126" y="5120906"/>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4</a:t>
            </a:r>
            <a:endParaRPr/>
          </a:p>
        </p:txBody>
      </p:sp>
      <p:sp>
        <p:nvSpPr>
          <p:cNvPr id="141" name="Google Shape;141;p4"/>
          <p:cNvSpPr txBox="1"/>
          <p:nvPr/>
        </p:nvSpPr>
        <p:spPr>
          <a:xfrm>
            <a:off x="4739344" y="5137427"/>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5</a:t>
            </a:r>
            <a:endParaRPr/>
          </a:p>
        </p:txBody>
      </p:sp>
      <p:sp>
        <p:nvSpPr>
          <p:cNvPr id="142" name="Google Shape;142;p4"/>
          <p:cNvSpPr txBox="1"/>
          <p:nvPr/>
        </p:nvSpPr>
        <p:spPr>
          <a:xfrm>
            <a:off x="2689959" y="5144946"/>
            <a:ext cx="47696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70C0"/>
                </a:solidFill>
                <a:latin typeface="Arima Madurai"/>
                <a:ea typeface="Arima Madurai"/>
                <a:cs typeface="Arima Madurai"/>
                <a:sym typeface="Arima Madurai"/>
              </a:rPr>
              <a:t>6</a:t>
            </a:r>
            <a:endParaRPr/>
          </a:p>
        </p:txBody>
      </p:sp>
      <p:sp>
        <p:nvSpPr>
          <p:cNvPr id="143" name="Google Shape;143;p4"/>
          <p:cNvSpPr/>
          <p:nvPr/>
        </p:nvSpPr>
        <p:spPr>
          <a:xfrm>
            <a:off x="347392" y="-114650"/>
            <a:ext cx="5166203" cy="1599735"/>
          </a:xfrm>
          <a:prstGeom prst="cloudCallout">
            <a:avLst>
              <a:gd name="adj1" fmla="val -64216"/>
              <a:gd name="adj2" fmla="val -26986"/>
            </a:avLst>
          </a:prstGeom>
          <a:solidFill>
            <a:srgbClr val="F7CAA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7030A0"/>
                </a:solidFill>
                <a:latin typeface="Arima Madurai"/>
                <a:ea typeface="Arima Madurai"/>
                <a:cs typeface="Arima Madurai"/>
                <a:sym typeface="Arima Madurai"/>
              </a:rPr>
              <a:t>Nêu các chữ số ở các hàng của số 654 321?</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09"/>
                                        </p:tgtEl>
                                      </p:cBhvr>
                                    </p:animEffect>
                                    <p:set>
                                      <p:cBhvr>
                                        <p:cTn id="12" dur="1" fill="hold">
                                          <p:stCondLst>
                                            <p:cond delay="4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500"/>
                                        <p:tgtEl>
                                          <p:spTgt spid="110"/>
                                        </p:tgtEl>
                                        <p:attrNameLst>
                                          <p:attrName>ppt_w</p:attrName>
                                        </p:attrNameLst>
                                      </p:cBhvr>
                                      <p:tavLst>
                                        <p:tav tm="0">
                                          <p:val>
                                            <p:strVal val="0"/>
                                          </p:val>
                                        </p:tav>
                                        <p:tav tm="100000">
                                          <p:val>
                                            <p:strVal val="#ppt_w"/>
                                          </p:val>
                                        </p:tav>
                                      </p:tavLst>
                                    </p:anim>
                                    <p:anim calcmode="lin" valueType="num">
                                      <p:cBhvr additive="base">
                                        <p:cTn id="18" dur="500"/>
                                        <p:tgtEl>
                                          <p:spTgt spid="110"/>
                                        </p:tgtEl>
                                        <p:attrNameLst>
                                          <p:attrName>ppt_h</p:attrName>
                                        </p:attrNameLst>
                                      </p:cBhvr>
                                      <p:tavLst>
                                        <p:tav tm="0">
                                          <p:val>
                                            <p:str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animEffect transition="in" filter="fade">
                                      <p:cBhvr>
                                        <p:cTn id="23" dur="500"/>
                                        <p:tgtEl>
                                          <p:spTgt spid="1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fade">
                                      <p:cBhvr>
                                        <p:cTn id="28" dur="500"/>
                                        <p:tgtEl>
                                          <p:spTgt spid="1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500"/>
                                        <p:tgtEl>
                                          <p:spTgt spid="1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fade">
                                      <p:cBhvr>
                                        <p:cTn id="38" dur="500"/>
                                        <p:tgtEl>
                                          <p:spTgt spid="1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animEffect transition="in" filter="fade">
                                      <p:cBhvr>
                                        <p:cTn id="43" dur="500"/>
                                        <p:tgtEl>
                                          <p:spTgt spid="1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6"/>
                                        </p:tgtEl>
                                        <p:attrNameLst>
                                          <p:attrName>style.visibility</p:attrName>
                                        </p:attrNameLst>
                                      </p:cBhvr>
                                      <p:to>
                                        <p:strVal val="visible"/>
                                      </p:to>
                                    </p:set>
                                    <p:animEffect transition="in" filter="fade">
                                      <p:cBhvr>
                                        <p:cTn id="48" dur="500"/>
                                        <p:tgtEl>
                                          <p:spTgt spid="1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fade">
                                      <p:cBhvr>
                                        <p:cTn id="58" dur="500"/>
                                        <p:tgtEl>
                                          <p:spTgt spid="1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9"/>
                                        </p:tgtEl>
                                        <p:attrNameLst>
                                          <p:attrName>style.visibility</p:attrName>
                                        </p:attrNameLst>
                                      </p:cBhvr>
                                      <p:to>
                                        <p:strVal val="visible"/>
                                      </p:to>
                                    </p:set>
                                    <p:animEffect transition="in" filter="fade">
                                      <p:cBhvr>
                                        <p:cTn id="63" dur="500"/>
                                        <p:tgtEl>
                                          <p:spTgt spid="119"/>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xit" presetSubtype="10" fill="hold" grpId="0" nodeType="clickEffect">
                                  <p:stCondLst>
                                    <p:cond delay="0"/>
                                  </p:stCondLst>
                                  <p:childTnLst>
                                    <p:animEffect transition="out" filter="blinds(horizontal)">
                                      <p:cBhvr>
                                        <p:cTn id="67" dur="500"/>
                                        <p:tgtEl>
                                          <p:spTgt spid="119"/>
                                        </p:tgtEl>
                                      </p:cBhvr>
                                    </p:animEffect>
                                    <p:set>
                                      <p:cBhvr>
                                        <p:cTn id="68" dur="1" fill="hold">
                                          <p:stCondLst>
                                            <p:cond delay="499"/>
                                          </p:stCondLst>
                                        </p:cTn>
                                        <p:tgtEl>
                                          <p:spTgt spid="1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fade">
                                      <p:cBhvr>
                                        <p:cTn id="73" dur="500"/>
                                        <p:tgtEl>
                                          <p:spTgt spid="120"/>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grpId="0" nodeType="clickEffect">
                                  <p:stCondLst>
                                    <p:cond delay="0"/>
                                  </p:stCondLst>
                                  <p:childTnLst>
                                    <p:animEffect transition="out" filter="blinds(horizontal)">
                                      <p:cBhvr>
                                        <p:cTn id="77" dur="500"/>
                                        <p:tgtEl>
                                          <p:spTgt spid="120"/>
                                        </p:tgtEl>
                                      </p:cBhvr>
                                    </p:animEffect>
                                    <p:set>
                                      <p:cBhvr>
                                        <p:cTn id="78" dur="1" fill="hold">
                                          <p:stCondLst>
                                            <p:cond delay="499"/>
                                          </p:stCondLst>
                                        </p:cTn>
                                        <p:tgtEl>
                                          <p:spTgt spid="1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121"/>
                                        </p:tgtEl>
                                        <p:attrNameLst>
                                          <p:attrName>style.visibility</p:attrName>
                                        </p:attrNameLst>
                                      </p:cBhvr>
                                      <p:to>
                                        <p:strVal val="visible"/>
                                      </p:to>
                                    </p:set>
                                    <p:animEffect transition="in" filter="fade">
                                      <p:cBhvr>
                                        <p:cTn id="83" dur="500"/>
                                        <p:tgtEl>
                                          <p:spTgt spid="12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22"/>
                                        </p:tgtEl>
                                        <p:attrNameLst>
                                          <p:attrName>style.visibility</p:attrName>
                                        </p:attrNameLst>
                                      </p:cBhvr>
                                      <p:to>
                                        <p:strVal val="visible"/>
                                      </p:to>
                                    </p:set>
                                    <p:animEffect transition="in" filter="fade">
                                      <p:cBhvr>
                                        <p:cTn id="88" dur="500"/>
                                        <p:tgtEl>
                                          <p:spTgt spid="1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3"/>
                                        </p:tgtEl>
                                        <p:attrNameLst>
                                          <p:attrName>style.visibility</p:attrName>
                                        </p:attrNameLst>
                                      </p:cBhvr>
                                      <p:to>
                                        <p:strVal val="visible"/>
                                      </p:to>
                                    </p:set>
                                    <p:animEffect transition="in" filter="fade">
                                      <p:cBhvr>
                                        <p:cTn id="93" dur="500"/>
                                        <p:tgtEl>
                                          <p:spTgt spid="123"/>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xit" presetSubtype="10" fill="hold" grpId="0" nodeType="clickEffect">
                                  <p:stCondLst>
                                    <p:cond delay="0"/>
                                  </p:stCondLst>
                                  <p:childTnLst>
                                    <p:animEffect transition="out" filter="blinds(horizontal)">
                                      <p:cBhvr>
                                        <p:cTn id="97" dur="500"/>
                                        <p:tgtEl>
                                          <p:spTgt spid="123"/>
                                        </p:tgtEl>
                                      </p:cBhvr>
                                    </p:animEffect>
                                    <p:set>
                                      <p:cBhvr>
                                        <p:cTn id="98" dur="1" fill="hold">
                                          <p:stCondLst>
                                            <p:cond delay="499"/>
                                          </p:stCondLst>
                                        </p:cTn>
                                        <p:tgtEl>
                                          <p:spTgt spid="12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24"/>
                                        </p:tgtEl>
                                        <p:attrNameLst>
                                          <p:attrName>style.visibility</p:attrName>
                                        </p:attrNameLst>
                                      </p:cBhvr>
                                      <p:to>
                                        <p:strVal val="visible"/>
                                      </p:to>
                                    </p:set>
                                    <p:animEffect transition="in" filter="fade">
                                      <p:cBhvr>
                                        <p:cTn id="103" dur="500"/>
                                        <p:tgtEl>
                                          <p:spTgt spid="12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25"/>
                                        </p:tgtEl>
                                        <p:attrNameLst>
                                          <p:attrName>style.visibility</p:attrName>
                                        </p:attrNameLst>
                                      </p:cBhvr>
                                      <p:to>
                                        <p:strVal val="visible"/>
                                      </p:to>
                                    </p:set>
                                    <p:animEffect transition="in" filter="fade">
                                      <p:cBhvr>
                                        <p:cTn id="108" dur="500"/>
                                        <p:tgtEl>
                                          <p:spTgt spid="12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126"/>
                                        </p:tgtEl>
                                        <p:attrNameLst>
                                          <p:attrName>style.visibility</p:attrName>
                                        </p:attrNameLst>
                                      </p:cBhvr>
                                      <p:to>
                                        <p:strVal val="visible"/>
                                      </p:to>
                                    </p:set>
                                    <p:animEffect transition="in" filter="fade">
                                      <p:cBhvr>
                                        <p:cTn id="113" dur="500"/>
                                        <p:tgtEl>
                                          <p:spTgt spid="12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27"/>
                                        </p:tgtEl>
                                        <p:attrNameLst>
                                          <p:attrName>style.visibility</p:attrName>
                                        </p:attrNameLst>
                                      </p:cBhvr>
                                      <p:to>
                                        <p:strVal val="visible"/>
                                      </p:to>
                                    </p:set>
                                    <p:animEffect transition="in" filter="fade">
                                      <p:cBhvr>
                                        <p:cTn id="118" dur="500"/>
                                        <p:tgtEl>
                                          <p:spTgt spid="12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34"/>
                                        </p:tgtEl>
                                        <p:attrNameLst>
                                          <p:attrName>style.visibility</p:attrName>
                                        </p:attrNameLst>
                                      </p:cBhvr>
                                      <p:to>
                                        <p:strVal val="visible"/>
                                      </p:to>
                                    </p:set>
                                    <p:animEffect transition="in" filter="fade">
                                      <p:cBhvr>
                                        <p:cTn id="123" dur="500"/>
                                        <p:tgtEl>
                                          <p:spTgt spid="134"/>
                                        </p:tgtEl>
                                      </p:cBhvr>
                                    </p:animEffect>
                                  </p:childTnLst>
                                </p:cTn>
                              </p:par>
                            </p:childTnLst>
                          </p:cTn>
                        </p:par>
                      </p:childTnLst>
                    </p:cTn>
                  </p:par>
                  <p:par>
                    <p:cTn id="124" fill="hold">
                      <p:stCondLst>
                        <p:cond delay="indefinite"/>
                      </p:stCondLst>
                      <p:childTnLst>
                        <p:par>
                          <p:cTn id="125" fill="hold">
                            <p:stCondLst>
                              <p:cond delay="0"/>
                            </p:stCondLst>
                            <p:childTnLst>
                              <p:par>
                                <p:cTn id="126" presetID="3" presetClass="exit" presetSubtype="10" fill="hold" grpId="0" nodeType="clickEffect">
                                  <p:stCondLst>
                                    <p:cond delay="0"/>
                                  </p:stCondLst>
                                  <p:childTnLst>
                                    <p:animEffect transition="out" filter="blinds(horizontal)">
                                      <p:cBhvr>
                                        <p:cTn id="127" dur="500"/>
                                        <p:tgtEl>
                                          <p:spTgt spid="134"/>
                                        </p:tgtEl>
                                      </p:cBhvr>
                                    </p:animEffect>
                                    <p:set>
                                      <p:cBhvr>
                                        <p:cTn id="128" dur="1" fill="hold">
                                          <p:stCondLst>
                                            <p:cond delay="499"/>
                                          </p:stCondLst>
                                        </p:cTn>
                                        <p:tgtEl>
                                          <p:spTgt spid="13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28"/>
                                        </p:tgtEl>
                                        <p:attrNameLst>
                                          <p:attrName>style.visibility</p:attrName>
                                        </p:attrNameLst>
                                      </p:cBhvr>
                                      <p:to>
                                        <p:strVal val="visible"/>
                                      </p:to>
                                    </p:set>
                                    <p:animEffect transition="in" filter="fade">
                                      <p:cBhvr>
                                        <p:cTn id="133" dur="500"/>
                                        <p:tgtEl>
                                          <p:spTgt spid="12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29"/>
                                        </p:tgtEl>
                                        <p:attrNameLst>
                                          <p:attrName>style.visibility</p:attrName>
                                        </p:attrNameLst>
                                      </p:cBhvr>
                                      <p:to>
                                        <p:strVal val="visible"/>
                                      </p:to>
                                    </p:set>
                                    <p:animEffect transition="in" filter="fade">
                                      <p:cBhvr>
                                        <p:cTn id="138" dur="500"/>
                                        <p:tgtEl>
                                          <p:spTgt spid="12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30"/>
                                        </p:tgtEl>
                                        <p:attrNameLst>
                                          <p:attrName>style.visibility</p:attrName>
                                        </p:attrNameLst>
                                      </p:cBhvr>
                                      <p:to>
                                        <p:strVal val="visible"/>
                                      </p:to>
                                    </p:set>
                                    <p:animEffect transition="in" filter="fade">
                                      <p:cBhvr>
                                        <p:cTn id="143" dur="500"/>
                                        <p:tgtEl>
                                          <p:spTgt spid="13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31"/>
                                        </p:tgtEl>
                                        <p:attrNameLst>
                                          <p:attrName>style.visibility</p:attrName>
                                        </p:attrNameLst>
                                      </p:cBhvr>
                                      <p:to>
                                        <p:strVal val="visible"/>
                                      </p:to>
                                    </p:set>
                                    <p:animEffect transition="in" filter="fade">
                                      <p:cBhvr>
                                        <p:cTn id="148" dur="500"/>
                                        <p:tgtEl>
                                          <p:spTgt spid="131"/>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32"/>
                                        </p:tgtEl>
                                        <p:attrNameLst>
                                          <p:attrName>style.visibility</p:attrName>
                                        </p:attrNameLst>
                                      </p:cBhvr>
                                      <p:to>
                                        <p:strVal val="visible"/>
                                      </p:to>
                                    </p:set>
                                    <p:animEffect transition="in" filter="fade">
                                      <p:cBhvr>
                                        <p:cTn id="153" dur="500"/>
                                        <p:tgtEl>
                                          <p:spTgt spid="132"/>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133"/>
                                        </p:tgtEl>
                                        <p:attrNameLst>
                                          <p:attrName>style.visibility</p:attrName>
                                        </p:attrNameLst>
                                      </p:cBhvr>
                                      <p:to>
                                        <p:strVal val="visible"/>
                                      </p:to>
                                    </p:set>
                                    <p:animEffect transition="in" filter="fade">
                                      <p:cBhvr>
                                        <p:cTn id="158" dur="500"/>
                                        <p:tgtEl>
                                          <p:spTgt spid="133"/>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35"/>
                                        </p:tgtEl>
                                        <p:attrNameLst>
                                          <p:attrName>style.visibility</p:attrName>
                                        </p:attrNameLst>
                                      </p:cBhvr>
                                      <p:to>
                                        <p:strVal val="visible"/>
                                      </p:to>
                                    </p:set>
                                    <p:animEffect transition="in" filter="fade">
                                      <p:cBhvr>
                                        <p:cTn id="163" dur="500"/>
                                        <p:tgtEl>
                                          <p:spTgt spid="13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nodeType="clickEffect">
                                  <p:stCondLst>
                                    <p:cond delay="0"/>
                                  </p:stCondLst>
                                  <p:childTnLst>
                                    <p:set>
                                      <p:cBhvr>
                                        <p:cTn id="167" dur="1" fill="hold">
                                          <p:stCondLst>
                                            <p:cond delay="0"/>
                                          </p:stCondLst>
                                        </p:cTn>
                                        <p:tgtEl>
                                          <p:spTgt spid="136"/>
                                        </p:tgtEl>
                                        <p:attrNameLst>
                                          <p:attrName>style.visibility</p:attrName>
                                        </p:attrNameLst>
                                      </p:cBhvr>
                                      <p:to>
                                        <p:strVal val="visible"/>
                                      </p:to>
                                    </p:set>
                                    <p:animEffect transition="in" filter="fade">
                                      <p:cBhvr>
                                        <p:cTn id="168" dur="500"/>
                                        <p:tgtEl>
                                          <p:spTgt spid="136"/>
                                        </p:tgtEl>
                                      </p:cBhvr>
                                    </p:animEffect>
                                  </p:childTnLst>
                                </p:cTn>
                              </p:par>
                            </p:childTnLst>
                          </p:cTn>
                        </p:par>
                      </p:childTnLst>
                    </p:cTn>
                  </p:par>
                  <p:par>
                    <p:cTn id="169" fill="hold">
                      <p:stCondLst>
                        <p:cond delay="indefinite"/>
                      </p:stCondLst>
                      <p:childTnLst>
                        <p:par>
                          <p:cTn id="170" fill="hold">
                            <p:stCondLst>
                              <p:cond delay="0"/>
                            </p:stCondLst>
                            <p:childTnLst>
                              <p:par>
                                <p:cTn id="171" presetID="3" presetClass="exit" presetSubtype="10" fill="hold" grpId="0" nodeType="clickEffect">
                                  <p:stCondLst>
                                    <p:cond delay="0"/>
                                  </p:stCondLst>
                                  <p:childTnLst>
                                    <p:animEffect transition="out" filter="blinds(horizontal)">
                                      <p:cBhvr>
                                        <p:cTn id="172" dur="500"/>
                                        <p:tgtEl>
                                          <p:spTgt spid="136"/>
                                        </p:tgtEl>
                                      </p:cBhvr>
                                    </p:animEffect>
                                    <p:set>
                                      <p:cBhvr>
                                        <p:cTn id="173" dur="1" fill="hold">
                                          <p:stCondLst>
                                            <p:cond delay="499"/>
                                          </p:stCondLst>
                                        </p:cTn>
                                        <p:tgtEl>
                                          <p:spTgt spid="136"/>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137"/>
                                        </p:tgtEl>
                                        <p:attrNameLst>
                                          <p:attrName>style.visibility</p:attrName>
                                        </p:attrNameLst>
                                      </p:cBhvr>
                                      <p:to>
                                        <p:strVal val="visible"/>
                                      </p:to>
                                    </p:set>
                                    <p:animEffect transition="in" filter="fade">
                                      <p:cBhvr>
                                        <p:cTn id="178" dur="500"/>
                                        <p:tgtEl>
                                          <p:spTgt spid="137"/>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138"/>
                                        </p:tgtEl>
                                        <p:attrNameLst>
                                          <p:attrName>style.visibility</p:attrName>
                                        </p:attrNameLst>
                                      </p:cBhvr>
                                      <p:to>
                                        <p:strVal val="visible"/>
                                      </p:to>
                                    </p:set>
                                    <p:animEffect transition="in" filter="fade">
                                      <p:cBhvr>
                                        <p:cTn id="183" dur="500"/>
                                        <p:tgtEl>
                                          <p:spTgt spid="138"/>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nodeType="clickEffect">
                                  <p:stCondLst>
                                    <p:cond delay="0"/>
                                  </p:stCondLst>
                                  <p:childTnLst>
                                    <p:set>
                                      <p:cBhvr>
                                        <p:cTn id="187" dur="1" fill="hold">
                                          <p:stCondLst>
                                            <p:cond delay="0"/>
                                          </p:stCondLst>
                                        </p:cTn>
                                        <p:tgtEl>
                                          <p:spTgt spid="139"/>
                                        </p:tgtEl>
                                        <p:attrNameLst>
                                          <p:attrName>style.visibility</p:attrName>
                                        </p:attrNameLst>
                                      </p:cBhvr>
                                      <p:to>
                                        <p:strVal val="visible"/>
                                      </p:to>
                                    </p:set>
                                    <p:animEffect transition="in" filter="fade">
                                      <p:cBhvr>
                                        <p:cTn id="188" dur="500"/>
                                        <p:tgtEl>
                                          <p:spTgt spid="139"/>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nodeType="clickEffect">
                                  <p:stCondLst>
                                    <p:cond delay="0"/>
                                  </p:stCondLst>
                                  <p:childTnLst>
                                    <p:set>
                                      <p:cBhvr>
                                        <p:cTn id="192" dur="1" fill="hold">
                                          <p:stCondLst>
                                            <p:cond delay="0"/>
                                          </p:stCondLst>
                                        </p:cTn>
                                        <p:tgtEl>
                                          <p:spTgt spid="140"/>
                                        </p:tgtEl>
                                        <p:attrNameLst>
                                          <p:attrName>style.visibility</p:attrName>
                                        </p:attrNameLst>
                                      </p:cBhvr>
                                      <p:to>
                                        <p:strVal val="visible"/>
                                      </p:to>
                                    </p:set>
                                    <p:animEffect transition="in" filter="fade">
                                      <p:cBhvr>
                                        <p:cTn id="193" dur="500"/>
                                        <p:tgtEl>
                                          <p:spTgt spid="140"/>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141"/>
                                        </p:tgtEl>
                                        <p:attrNameLst>
                                          <p:attrName>style.visibility</p:attrName>
                                        </p:attrNameLst>
                                      </p:cBhvr>
                                      <p:to>
                                        <p:strVal val="visible"/>
                                      </p:to>
                                    </p:set>
                                    <p:animEffect transition="in" filter="fade">
                                      <p:cBhvr>
                                        <p:cTn id="198" dur="500"/>
                                        <p:tgtEl>
                                          <p:spTgt spid="141"/>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142"/>
                                        </p:tgtEl>
                                        <p:attrNameLst>
                                          <p:attrName>style.visibility</p:attrName>
                                        </p:attrNameLst>
                                      </p:cBhvr>
                                      <p:to>
                                        <p:strVal val="visible"/>
                                      </p:to>
                                    </p:set>
                                    <p:animEffect transition="in" filter="fade">
                                      <p:cBhvr>
                                        <p:cTn id="203" dur="500"/>
                                        <p:tgtEl>
                                          <p:spTgt spid="142"/>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143"/>
                                        </p:tgtEl>
                                        <p:attrNameLst>
                                          <p:attrName>style.visibility</p:attrName>
                                        </p:attrNameLst>
                                      </p:cBhvr>
                                      <p:to>
                                        <p:strVal val="visible"/>
                                      </p:to>
                                    </p:set>
                                    <p:animEffect transition="in" filter="fade">
                                      <p:cBhvr>
                                        <p:cTn id="20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9" grpId="0" animBg="1"/>
      <p:bldP spid="120" grpId="0" animBg="1"/>
      <p:bldP spid="123" grpId="0" animBg="1"/>
      <p:bldP spid="134" grpId="0" animBg="1"/>
      <p:bldP spid="1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
        <p:cNvGrpSpPr/>
        <p:nvPr/>
      </p:nvGrpSpPr>
      <p:grpSpPr>
        <a:xfrm>
          <a:off x="0" y="0"/>
          <a:ext cx="0" cy="0"/>
          <a:chOff x="0" y="0"/>
          <a:chExt cx="0" cy="0"/>
        </a:xfrm>
      </p:grpSpPr>
      <p:sp>
        <p:nvSpPr>
          <p:cNvPr id="148" name="Google Shape;148;p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9" name="Google Shape;149;p5" descr="Background For Powerpoint | Cool powerpoint backgrounds, Background  powerpoint, Wallpaper powerpoint"/>
          <p:cNvPicPr preferRelativeResize="0"/>
          <p:nvPr/>
        </p:nvPicPr>
        <p:blipFill rotWithShape="1">
          <a:blip r:embed="rId3">
            <a:alphaModFix/>
          </a:blip>
          <a:srcRect t="6720" b="18293"/>
          <a:stretch/>
        </p:blipFill>
        <p:spPr>
          <a:xfrm>
            <a:off x="20" y="1282"/>
            <a:ext cx="12191980" cy="6856718"/>
          </a:xfrm>
          <a:prstGeom prst="rect">
            <a:avLst/>
          </a:prstGeom>
          <a:noFill/>
          <a:ln>
            <a:noFill/>
          </a:ln>
        </p:spPr>
      </p:pic>
      <p:grpSp>
        <p:nvGrpSpPr>
          <p:cNvPr id="150" name="Google Shape;150;p5"/>
          <p:cNvGrpSpPr/>
          <p:nvPr/>
        </p:nvGrpSpPr>
        <p:grpSpPr>
          <a:xfrm>
            <a:off x="2589276" y="1384852"/>
            <a:ext cx="8852452" cy="689113"/>
            <a:chOff x="2456754" y="1159565"/>
            <a:chExt cx="8852452" cy="689113"/>
          </a:xfrm>
        </p:grpSpPr>
        <p:sp>
          <p:nvSpPr>
            <p:cNvPr id="151" name="Google Shape;151;p5"/>
            <p:cNvSpPr txBox="1"/>
            <p:nvPr/>
          </p:nvSpPr>
          <p:spPr>
            <a:xfrm>
              <a:off x="3145867" y="1242511"/>
              <a:ext cx="8163339"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FF0000"/>
                  </a:solidFill>
                  <a:latin typeface="Arima Madurai"/>
                  <a:ea typeface="Arima Madurai"/>
                  <a:cs typeface="Arima Madurai"/>
                  <a:sym typeface="Arima Madurai"/>
                </a:rPr>
                <a:t>Lớp đơn vị gồm mấy hàng? Đó là những hàng nào?</a:t>
              </a:r>
              <a:endParaRPr/>
            </a:p>
          </p:txBody>
        </p:sp>
        <p:pic>
          <p:nvPicPr>
            <p:cNvPr id="152" name="Google Shape;152;p5" descr="Right pointing backhand index outline"/>
            <p:cNvPicPr preferRelativeResize="0"/>
            <p:nvPr/>
          </p:nvPicPr>
          <p:blipFill rotWithShape="1">
            <a:blip r:embed="rId4">
              <a:alphaModFix/>
            </a:blip>
            <a:srcRect/>
            <a:stretch/>
          </p:blipFill>
          <p:spPr>
            <a:xfrm>
              <a:off x="2456754" y="1159565"/>
              <a:ext cx="689113" cy="689113"/>
            </a:xfrm>
            <a:prstGeom prst="rect">
              <a:avLst/>
            </a:prstGeom>
            <a:noFill/>
            <a:ln>
              <a:noFill/>
            </a:ln>
          </p:spPr>
        </p:pic>
      </p:grpSp>
      <p:sp>
        <p:nvSpPr>
          <p:cNvPr id="153" name="Google Shape;153;p5"/>
          <p:cNvSpPr txBox="1"/>
          <p:nvPr/>
        </p:nvSpPr>
        <p:spPr>
          <a:xfrm>
            <a:off x="4060267" y="2010896"/>
            <a:ext cx="5030726"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Lớp đơn vị gồm 3 hàng:</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đơn vị</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chục</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trăm</a:t>
            </a:r>
            <a:endParaRPr/>
          </a:p>
        </p:txBody>
      </p:sp>
      <p:grpSp>
        <p:nvGrpSpPr>
          <p:cNvPr id="154" name="Google Shape;154;p5"/>
          <p:cNvGrpSpPr/>
          <p:nvPr/>
        </p:nvGrpSpPr>
        <p:grpSpPr>
          <a:xfrm>
            <a:off x="2582652" y="3750368"/>
            <a:ext cx="8852452" cy="689113"/>
            <a:chOff x="2456754" y="1159565"/>
            <a:chExt cx="8852452" cy="689113"/>
          </a:xfrm>
        </p:grpSpPr>
        <p:sp>
          <p:nvSpPr>
            <p:cNvPr id="155" name="Google Shape;155;p5"/>
            <p:cNvSpPr txBox="1"/>
            <p:nvPr/>
          </p:nvSpPr>
          <p:spPr>
            <a:xfrm>
              <a:off x="3145867" y="1242511"/>
              <a:ext cx="8163339"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FF0000"/>
                  </a:solidFill>
                  <a:latin typeface="Arima Madurai"/>
                  <a:ea typeface="Arima Madurai"/>
                  <a:cs typeface="Arima Madurai"/>
                  <a:sym typeface="Arima Madurai"/>
                </a:rPr>
                <a:t>Lớp nghìn gồm mấy hàng? Đó là những hàng nào?</a:t>
              </a:r>
              <a:endParaRPr/>
            </a:p>
          </p:txBody>
        </p:sp>
        <p:pic>
          <p:nvPicPr>
            <p:cNvPr id="156" name="Google Shape;156;p5" descr="Right pointing backhand index outline"/>
            <p:cNvPicPr preferRelativeResize="0"/>
            <p:nvPr/>
          </p:nvPicPr>
          <p:blipFill rotWithShape="1">
            <a:blip r:embed="rId4">
              <a:alphaModFix/>
            </a:blip>
            <a:srcRect/>
            <a:stretch/>
          </p:blipFill>
          <p:spPr>
            <a:xfrm>
              <a:off x="2456754" y="1159565"/>
              <a:ext cx="689113" cy="689113"/>
            </a:xfrm>
            <a:prstGeom prst="rect">
              <a:avLst/>
            </a:prstGeom>
            <a:noFill/>
            <a:ln>
              <a:noFill/>
            </a:ln>
          </p:spPr>
        </p:pic>
      </p:grpSp>
      <p:sp>
        <p:nvSpPr>
          <p:cNvPr id="157" name="Google Shape;157;p5"/>
          <p:cNvSpPr txBox="1"/>
          <p:nvPr/>
        </p:nvSpPr>
        <p:spPr>
          <a:xfrm>
            <a:off x="4053643" y="4376412"/>
            <a:ext cx="5030726"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Lớp nghìn gồm 3 hàng:</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nghìn</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chục nghìn</a:t>
            </a:r>
            <a:endParaRPr/>
          </a:p>
          <a:p>
            <a:pPr marL="457200" marR="0" lvl="0" indent="-457200" algn="just" rtl="0">
              <a:spcBef>
                <a:spcPts val="0"/>
              </a:spcBef>
              <a:spcAft>
                <a:spcPts val="0"/>
              </a:spcAft>
              <a:buClr>
                <a:srgbClr val="0033CC"/>
              </a:buClr>
              <a:buSzPts val="2800"/>
              <a:buFont typeface="Arima Madurai"/>
              <a:buChar char="-"/>
            </a:pPr>
            <a:r>
              <a:rPr lang="en-US" sz="2800">
                <a:solidFill>
                  <a:srgbClr val="0033CC"/>
                </a:solidFill>
                <a:latin typeface="Arima Madurai"/>
                <a:ea typeface="Arima Madurai"/>
                <a:cs typeface="Arima Madurai"/>
                <a:sym typeface="Arima Madurai"/>
              </a:rPr>
              <a:t>Hàng trăm nghìn</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xEl>
                                              <p:pRg st="0" end="0"/>
                                            </p:txEl>
                                          </p:spTgt>
                                        </p:tgtEl>
                                        <p:attrNameLst>
                                          <p:attrName>style.visibility</p:attrName>
                                        </p:attrNameLst>
                                      </p:cBhvr>
                                      <p:to>
                                        <p:strVal val="visible"/>
                                      </p:to>
                                    </p:set>
                                    <p:animEffect transition="in" filter="fade">
                                      <p:cBhvr>
                                        <p:cTn id="12" dur="500"/>
                                        <p:tgtEl>
                                          <p:spTgt spid="1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xEl>
                                              <p:pRg st="1" end="1"/>
                                            </p:txEl>
                                          </p:spTgt>
                                        </p:tgtEl>
                                        <p:attrNameLst>
                                          <p:attrName>style.visibility</p:attrName>
                                        </p:attrNameLst>
                                      </p:cBhvr>
                                      <p:to>
                                        <p:strVal val="visible"/>
                                      </p:to>
                                    </p:set>
                                    <p:animEffect transition="in" filter="fade">
                                      <p:cBhvr>
                                        <p:cTn id="17" dur="500"/>
                                        <p:tgtEl>
                                          <p:spTgt spid="1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xEl>
                                              <p:pRg st="2" end="2"/>
                                            </p:txEl>
                                          </p:spTgt>
                                        </p:tgtEl>
                                        <p:attrNameLst>
                                          <p:attrName>style.visibility</p:attrName>
                                        </p:attrNameLst>
                                      </p:cBhvr>
                                      <p:to>
                                        <p:strVal val="visible"/>
                                      </p:to>
                                    </p:set>
                                    <p:animEffect transition="in" filter="fade">
                                      <p:cBhvr>
                                        <p:cTn id="22" dur="500"/>
                                        <p:tgtEl>
                                          <p:spTgt spid="1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xEl>
                                              <p:pRg st="3" end="3"/>
                                            </p:txEl>
                                          </p:spTgt>
                                        </p:tgtEl>
                                        <p:attrNameLst>
                                          <p:attrName>style.visibility</p:attrName>
                                        </p:attrNameLst>
                                      </p:cBhvr>
                                      <p:to>
                                        <p:strVal val="visible"/>
                                      </p:to>
                                    </p:set>
                                    <p:animEffect transition="in" filter="fade">
                                      <p:cBhvr>
                                        <p:cTn id="27" dur="500"/>
                                        <p:tgtEl>
                                          <p:spTgt spid="1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500"/>
                                        <p:tgtEl>
                                          <p:spTgt spid="1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
                                            <p:txEl>
                                              <p:pRg st="0" end="0"/>
                                            </p:txEl>
                                          </p:spTgt>
                                        </p:tgtEl>
                                        <p:attrNameLst>
                                          <p:attrName>style.visibility</p:attrName>
                                        </p:attrNameLst>
                                      </p:cBhvr>
                                      <p:to>
                                        <p:strVal val="visible"/>
                                      </p:to>
                                    </p:set>
                                    <p:animEffect transition="in" filter="fade">
                                      <p:cBhvr>
                                        <p:cTn id="37" dur="500"/>
                                        <p:tgtEl>
                                          <p:spTgt spid="15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7">
                                            <p:txEl>
                                              <p:pRg st="1" end="1"/>
                                            </p:txEl>
                                          </p:spTgt>
                                        </p:tgtEl>
                                        <p:attrNameLst>
                                          <p:attrName>style.visibility</p:attrName>
                                        </p:attrNameLst>
                                      </p:cBhvr>
                                      <p:to>
                                        <p:strVal val="visible"/>
                                      </p:to>
                                    </p:set>
                                    <p:animEffect transition="in" filter="fade">
                                      <p:cBhvr>
                                        <p:cTn id="42" dur="500"/>
                                        <p:tgtEl>
                                          <p:spTgt spid="15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7">
                                            <p:txEl>
                                              <p:pRg st="2" end="2"/>
                                            </p:txEl>
                                          </p:spTgt>
                                        </p:tgtEl>
                                        <p:attrNameLst>
                                          <p:attrName>style.visibility</p:attrName>
                                        </p:attrNameLst>
                                      </p:cBhvr>
                                      <p:to>
                                        <p:strVal val="visible"/>
                                      </p:to>
                                    </p:set>
                                    <p:animEffect transition="in" filter="fade">
                                      <p:cBhvr>
                                        <p:cTn id="47" dur="500"/>
                                        <p:tgtEl>
                                          <p:spTgt spid="15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7">
                                            <p:txEl>
                                              <p:pRg st="3" end="3"/>
                                            </p:txEl>
                                          </p:spTgt>
                                        </p:tgtEl>
                                        <p:attrNameLst>
                                          <p:attrName>style.visibility</p:attrName>
                                        </p:attrNameLst>
                                      </p:cBhvr>
                                      <p:to>
                                        <p:strVal val="visible"/>
                                      </p:to>
                                    </p:set>
                                    <p:animEffect transition="in" filter="fade">
                                      <p:cBhvr>
                                        <p:cTn id="52" dur="500"/>
                                        <p:tgtEl>
                                          <p:spTgt spid="1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6" descr="20 Education Powerpoint Templates ideas in 2021 | powerpoint templates,  powerpoint, templates"/>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3" name="Google Shape;163;p6"/>
          <p:cNvSpPr txBox="1"/>
          <p:nvPr/>
        </p:nvSpPr>
        <p:spPr>
          <a:xfrm>
            <a:off x="1140201" y="4029500"/>
            <a:ext cx="10473900" cy="2647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600">
                <a:solidFill>
                  <a:schemeClr val="dk1"/>
                </a:solidFill>
                <a:latin typeface="Arima Madurai"/>
                <a:ea typeface="Arima Madurai"/>
                <a:cs typeface="Arima Madurai"/>
                <a:sym typeface="Arima Madurai"/>
              </a:rPr>
              <a:t>Thực hành</a:t>
            </a:r>
            <a:endParaRPr sz="100">
              <a:latin typeface="Arima Madurai"/>
              <a:ea typeface="Arima Madurai"/>
              <a:cs typeface="Arima Madurai"/>
              <a:sym typeface="Arima Madurai"/>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p:nvPr/>
        </p:nvSpPr>
        <p:spPr>
          <a:xfrm>
            <a:off x="503582" y="119271"/>
            <a:ext cx="4094921"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Bài 1. Viết theo mẫu:</a:t>
            </a:r>
            <a:endParaRPr/>
          </a:p>
        </p:txBody>
      </p:sp>
      <p:graphicFrame>
        <p:nvGraphicFramePr>
          <p:cNvPr id="169" name="Google Shape;169;p7"/>
          <p:cNvGraphicFramePr/>
          <p:nvPr/>
        </p:nvGraphicFramePr>
        <p:xfrm>
          <a:off x="123687" y="642491"/>
          <a:ext cx="11869500" cy="6104815"/>
        </p:xfrm>
        <a:graphic>
          <a:graphicData uri="http://schemas.openxmlformats.org/drawingml/2006/table">
            <a:tbl>
              <a:tblPr firstRow="1" bandRow="1">
                <a:noFill/>
                <a:tableStyleId>{6F094831-EEE5-4673-BFF2-2557D801A2AA}</a:tableStyleId>
              </a:tblPr>
              <a:tblGrid>
                <a:gridCol w="4435050">
                  <a:extLst>
                    <a:ext uri="{9D8B030D-6E8A-4147-A177-3AD203B41FA5}">
                      <a16:colId xmlns:a16="http://schemas.microsoft.com/office/drawing/2014/main" val="20000"/>
                    </a:ext>
                  </a:extLst>
                </a:gridCol>
                <a:gridCol w="1422625">
                  <a:extLst>
                    <a:ext uri="{9D8B030D-6E8A-4147-A177-3AD203B41FA5}">
                      <a16:colId xmlns:a16="http://schemas.microsoft.com/office/drawing/2014/main" val="20001"/>
                    </a:ext>
                  </a:extLst>
                </a:gridCol>
                <a:gridCol w="1006500">
                  <a:extLst>
                    <a:ext uri="{9D8B030D-6E8A-4147-A177-3AD203B41FA5}">
                      <a16:colId xmlns:a16="http://schemas.microsoft.com/office/drawing/2014/main" val="20002"/>
                    </a:ext>
                  </a:extLst>
                </a:gridCol>
                <a:gridCol w="1074525">
                  <a:extLst>
                    <a:ext uri="{9D8B030D-6E8A-4147-A177-3AD203B41FA5}">
                      <a16:colId xmlns:a16="http://schemas.microsoft.com/office/drawing/2014/main" val="20003"/>
                    </a:ext>
                  </a:extLst>
                </a:gridCol>
                <a:gridCol w="992900">
                  <a:extLst>
                    <a:ext uri="{9D8B030D-6E8A-4147-A177-3AD203B41FA5}">
                      <a16:colId xmlns:a16="http://schemas.microsoft.com/office/drawing/2014/main" val="20004"/>
                    </a:ext>
                  </a:extLst>
                </a:gridCol>
                <a:gridCol w="965700">
                  <a:extLst>
                    <a:ext uri="{9D8B030D-6E8A-4147-A177-3AD203B41FA5}">
                      <a16:colId xmlns:a16="http://schemas.microsoft.com/office/drawing/2014/main" val="20005"/>
                    </a:ext>
                  </a:extLst>
                </a:gridCol>
                <a:gridCol w="938500">
                  <a:extLst>
                    <a:ext uri="{9D8B030D-6E8A-4147-A177-3AD203B41FA5}">
                      <a16:colId xmlns:a16="http://schemas.microsoft.com/office/drawing/2014/main" val="20006"/>
                    </a:ext>
                  </a:extLst>
                </a:gridCol>
                <a:gridCol w="1033700">
                  <a:extLst>
                    <a:ext uri="{9D8B030D-6E8A-4147-A177-3AD203B41FA5}">
                      <a16:colId xmlns:a16="http://schemas.microsoft.com/office/drawing/2014/main" val="20007"/>
                    </a:ext>
                  </a:extLst>
                </a:gridCol>
              </a:tblGrid>
              <a:tr h="815725">
                <a:tc rowSpan="2">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Đọc số</a:t>
                      </a:r>
                      <a:endParaRPr/>
                    </a:p>
                  </a:txBody>
                  <a:tcPr marL="91450" marR="91450" marT="45725" marB="45725" anchor="ctr"/>
                </a:tc>
                <a:tc rowSpan="2">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Viết số</a:t>
                      </a:r>
                      <a:endParaRPr/>
                    </a:p>
                  </a:txBody>
                  <a:tcPr marL="91450" marR="91450" marT="45725" marB="45725" anchor="ctr"/>
                </a:tc>
                <a:tc gridSpan="3">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Lớp nghìn</a:t>
                      </a:r>
                      <a:endParaRPr/>
                    </a:p>
                  </a:txBody>
                  <a:tcPr marL="91450" marR="91450" marT="45725" marB="45725" anchor="ct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Lớp đơn vị</a:t>
                      </a:r>
                      <a:endParaRPr/>
                    </a:p>
                  </a:txBody>
                  <a:tcPr marL="91450" marR="91450" marT="45725" marB="457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15725">
                <a:tc vMerge="1">
                  <a:txBody>
                    <a:bodyPr/>
                    <a:lstStyle/>
                    <a:p>
                      <a:endParaRPr lang="en-US"/>
                    </a:p>
                  </a:txBody>
                  <a:tcPr/>
                </a:tc>
                <a:tc vMerge="1">
                  <a:txBody>
                    <a:bodyPr/>
                    <a:lstStyle/>
                    <a:p>
                      <a:endParaRPr lang="en-US"/>
                    </a:p>
                  </a:txBody>
                  <a:tcP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trăm</a:t>
                      </a:r>
                      <a:endParaRPr/>
                    </a:p>
                    <a:p>
                      <a:pPr marL="0" marR="0" lvl="0" indent="0" algn="ctr" rtl="0">
                        <a:spcBef>
                          <a:spcPts val="0"/>
                        </a:spcBef>
                        <a:spcAft>
                          <a:spcPts val="0"/>
                        </a:spcAft>
                        <a:buNone/>
                      </a:pPr>
                      <a:r>
                        <a:rPr lang="en-US" sz="2400">
                          <a:latin typeface="Arima Madurai"/>
                          <a:ea typeface="Arima Madurai"/>
                          <a:cs typeface="Arima Madurai"/>
                          <a:sym typeface="Arima Madurai"/>
                        </a:rPr>
                        <a:t>nghìn</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chục</a:t>
                      </a:r>
                      <a:endParaRPr/>
                    </a:p>
                    <a:p>
                      <a:pPr marL="0" marR="0" lvl="0" indent="0" algn="ctr" rtl="0">
                        <a:spcBef>
                          <a:spcPts val="0"/>
                        </a:spcBef>
                        <a:spcAft>
                          <a:spcPts val="0"/>
                        </a:spcAft>
                        <a:buNone/>
                      </a:pPr>
                      <a:r>
                        <a:rPr lang="en-US" sz="2400">
                          <a:latin typeface="Arima Madurai"/>
                          <a:ea typeface="Arima Madurai"/>
                          <a:cs typeface="Arima Madurai"/>
                          <a:sym typeface="Arima Madurai"/>
                        </a:rPr>
                        <a:t>nghìn</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nghìn</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trăm</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chục</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Hàng</a:t>
                      </a:r>
                      <a:endParaRPr/>
                    </a:p>
                    <a:p>
                      <a:pPr marL="0" marR="0" lvl="0" indent="0" algn="ctr" rtl="0">
                        <a:spcBef>
                          <a:spcPts val="0"/>
                        </a:spcBef>
                        <a:spcAft>
                          <a:spcPts val="0"/>
                        </a:spcAft>
                        <a:buNone/>
                      </a:pPr>
                      <a:r>
                        <a:rPr lang="en-US" sz="2400">
                          <a:latin typeface="Arima Madurai"/>
                          <a:ea typeface="Arima Madurai"/>
                          <a:cs typeface="Arima Madurai"/>
                          <a:sym typeface="Arima Madurai"/>
                        </a:rPr>
                        <a:t>đơn vị</a:t>
                      </a:r>
                      <a:endParaRPr/>
                    </a:p>
                  </a:txBody>
                  <a:tcPr marL="91450" marR="91450" marT="45725" marB="45725" anchor="ctr"/>
                </a:tc>
                <a:extLst>
                  <a:ext uri="{0D108BD9-81ED-4DB2-BD59-A6C34878D82A}">
                    <a16:rowId xmlns:a16="http://schemas.microsoft.com/office/drawing/2014/main" val="10001"/>
                  </a:ext>
                </a:extLst>
              </a:tr>
              <a:tr h="815725">
                <a:tc>
                  <a:txBody>
                    <a:bodyPr/>
                    <a:lstStyle/>
                    <a:p>
                      <a:pPr marL="0" marR="0" lvl="0" indent="0" algn="just" rtl="0">
                        <a:spcBef>
                          <a:spcPts val="0"/>
                        </a:spcBef>
                        <a:spcAft>
                          <a:spcPts val="0"/>
                        </a:spcAft>
                        <a:buNone/>
                      </a:pPr>
                      <a:r>
                        <a:rPr lang="en-US" sz="2400">
                          <a:solidFill>
                            <a:srgbClr val="D303BA"/>
                          </a:solidFill>
                          <a:latin typeface="Arima Madurai"/>
                          <a:ea typeface="Arima Madurai"/>
                          <a:cs typeface="Arima Madurai"/>
                          <a:sym typeface="Arima Madurai"/>
                        </a:rPr>
                        <a:t>Năm mươi tư nghìn ba trăm mười hai</a:t>
                      </a:r>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54 312</a:t>
                      </a:r>
                      <a:endParaRPr/>
                    </a:p>
                  </a:txBody>
                  <a:tcPr marL="91450" marR="91450" marT="45725" marB="45725" anchor="ctr"/>
                </a:tc>
                <a:tc>
                  <a:txBody>
                    <a:bodyPr/>
                    <a:lstStyle/>
                    <a:p>
                      <a:pPr marL="0" marR="0" lvl="0" indent="0" algn="ctr" rtl="0">
                        <a:spcBef>
                          <a:spcPts val="0"/>
                        </a:spcBef>
                        <a:spcAft>
                          <a:spcPts val="0"/>
                        </a:spcAft>
                        <a:buNone/>
                      </a:pPr>
                      <a:endParaRPr sz="2400">
                        <a:solidFill>
                          <a:srgbClr val="D303BA"/>
                        </a:solidFill>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5</a:t>
                      </a:r>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4</a:t>
                      </a:r>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3</a:t>
                      </a:r>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1</a:t>
                      </a:r>
                      <a:endParaRPr/>
                    </a:p>
                  </a:txBody>
                  <a:tcPr marL="91450" marR="91450" marT="45725" marB="45725" anchor="ctr"/>
                </a:tc>
                <a:tc>
                  <a:txBody>
                    <a:bodyPr/>
                    <a:lstStyle/>
                    <a:p>
                      <a:pPr marL="0" marR="0" lvl="0" indent="0" algn="ctr" rtl="0">
                        <a:spcBef>
                          <a:spcPts val="0"/>
                        </a:spcBef>
                        <a:spcAft>
                          <a:spcPts val="0"/>
                        </a:spcAft>
                        <a:buNone/>
                      </a:pPr>
                      <a:r>
                        <a:rPr lang="en-US" sz="2400">
                          <a:solidFill>
                            <a:srgbClr val="D303BA"/>
                          </a:solidFill>
                          <a:latin typeface="Arima Madurai"/>
                          <a:ea typeface="Arima Madurai"/>
                          <a:cs typeface="Arima Madurai"/>
                          <a:sym typeface="Arima Madurai"/>
                        </a:rPr>
                        <a:t>2</a:t>
                      </a:r>
                      <a:endParaRPr/>
                    </a:p>
                  </a:txBody>
                  <a:tcPr marL="91450" marR="91450" marT="45725" marB="45725" anchor="ctr"/>
                </a:tc>
                <a:extLst>
                  <a:ext uri="{0D108BD9-81ED-4DB2-BD59-A6C34878D82A}">
                    <a16:rowId xmlns:a16="http://schemas.microsoft.com/office/drawing/2014/main" val="10002"/>
                  </a:ext>
                </a:extLst>
              </a:tr>
              <a:tr h="815725">
                <a:tc>
                  <a:txBody>
                    <a:bodyPr/>
                    <a:lstStyle/>
                    <a:p>
                      <a:pPr marL="0" marR="0" lvl="0" indent="0" algn="just" rtl="0">
                        <a:spcBef>
                          <a:spcPts val="0"/>
                        </a:spcBef>
                        <a:spcAft>
                          <a:spcPts val="0"/>
                        </a:spcAft>
                        <a:buNone/>
                      </a:pPr>
                      <a:r>
                        <a:rPr lang="en-US" sz="2400">
                          <a:latin typeface="Arima Madurai"/>
                          <a:ea typeface="Arima Madurai"/>
                          <a:cs typeface="Arima Madurai"/>
                          <a:sym typeface="Arima Madurai"/>
                        </a:rPr>
                        <a:t>Bốn mươi lăm nghìn hai trăm mười ba</a:t>
                      </a:r>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extLst>
                  <a:ext uri="{0D108BD9-81ED-4DB2-BD59-A6C34878D82A}">
                    <a16:rowId xmlns:a16="http://schemas.microsoft.com/office/drawing/2014/main" val="10003"/>
                  </a:ext>
                </a:extLst>
              </a:tr>
              <a:tr h="815725">
                <a:tc>
                  <a:txBody>
                    <a:bodyPr/>
                    <a:lstStyle/>
                    <a:p>
                      <a:pPr marL="0" marR="0" lvl="0" indent="0" algn="just"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54 302</a:t>
                      </a:r>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extLst>
                  <a:ext uri="{0D108BD9-81ED-4DB2-BD59-A6C34878D82A}">
                    <a16:rowId xmlns:a16="http://schemas.microsoft.com/office/drawing/2014/main" val="10004"/>
                  </a:ext>
                </a:extLst>
              </a:tr>
              <a:tr h="815725">
                <a:tc>
                  <a:txBody>
                    <a:bodyPr/>
                    <a:lstStyle/>
                    <a:p>
                      <a:pPr marL="0" marR="0" lvl="0" indent="0" algn="just"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6</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5</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4</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3</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0</a:t>
                      </a:r>
                      <a:endParaRPr/>
                    </a:p>
                  </a:txBody>
                  <a:tcPr marL="91450" marR="91450" marT="45725" marB="45725" anchor="ctr"/>
                </a:tc>
                <a:tc>
                  <a:txBody>
                    <a:bodyPr/>
                    <a:lstStyle/>
                    <a:p>
                      <a:pPr marL="0" marR="0" lvl="0" indent="0" algn="ctr" rtl="0">
                        <a:spcBef>
                          <a:spcPts val="0"/>
                        </a:spcBef>
                        <a:spcAft>
                          <a:spcPts val="0"/>
                        </a:spcAft>
                        <a:buNone/>
                      </a:pPr>
                      <a:r>
                        <a:rPr lang="en-US" sz="2400">
                          <a:latin typeface="Arima Madurai"/>
                          <a:ea typeface="Arima Madurai"/>
                          <a:cs typeface="Arima Madurai"/>
                          <a:sym typeface="Arima Madurai"/>
                        </a:rPr>
                        <a:t>0</a:t>
                      </a:r>
                      <a:endParaRPr/>
                    </a:p>
                  </a:txBody>
                  <a:tcPr marL="91450" marR="91450" marT="45725" marB="45725" anchor="ctr"/>
                </a:tc>
                <a:extLst>
                  <a:ext uri="{0D108BD9-81ED-4DB2-BD59-A6C34878D82A}">
                    <a16:rowId xmlns:a16="http://schemas.microsoft.com/office/drawing/2014/main" val="10005"/>
                  </a:ext>
                </a:extLst>
              </a:tr>
              <a:tr h="815725">
                <a:tc>
                  <a:txBody>
                    <a:bodyPr/>
                    <a:lstStyle/>
                    <a:p>
                      <a:pPr marL="0" marR="0" lvl="0" indent="0" algn="just" rtl="0">
                        <a:spcBef>
                          <a:spcPts val="0"/>
                        </a:spcBef>
                        <a:spcAft>
                          <a:spcPts val="0"/>
                        </a:spcAft>
                        <a:buNone/>
                      </a:pPr>
                      <a:r>
                        <a:rPr lang="en-US" sz="2400">
                          <a:latin typeface="Arima Madurai"/>
                          <a:ea typeface="Arima Madurai"/>
                          <a:cs typeface="Arima Madurai"/>
                          <a:sym typeface="Arima Madurai"/>
                        </a:rPr>
                        <a:t>Chín trăm mười hai nghìn tám trăm</a:t>
                      </a:r>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400">
                        <a:latin typeface="Arima Madurai"/>
                        <a:ea typeface="Arima Madurai"/>
                        <a:cs typeface="Arima Madurai"/>
                        <a:sym typeface="Arima Madurai"/>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170" name="Google Shape;170;p7"/>
          <p:cNvSpPr txBox="1"/>
          <p:nvPr/>
        </p:nvSpPr>
        <p:spPr>
          <a:xfrm>
            <a:off x="4704521" y="3694863"/>
            <a:ext cx="1152940"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45 213</a:t>
            </a:r>
            <a:endParaRPr/>
          </a:p>
        </p:txBody>
      </p:sp>
      <p:sp>
        <p:nvSpPr>
          <p:cNvPr id="171" name="Google Shape;171;p7"/>
          <p:cNvSpPr txBox="1"/>
          <p:nvPr/>
        </p:nvSpPr>
        <p:spPr>
          <a:xfrm>
            <a:off x="11310730" y="3694863"/>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3</a:t>
            </a:r>
            <a:endParaRPr/>
          </a:p>
        </p:txBody>
      </p:sp>
      <p:sp>
        <p:nvSpPr>
          <p:cNvPr id="172" name="Google Shape;172;p7"/>
          <p:cNvSpPr txBox="1"/>
          <p:nvPr/>
        </p:nvSpPr>
        <p:spPr>
          <a:xfrm>
            <a:off x="10345530" y="3694862"/>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1</a:t>
            </a:r>
            <a:endParaRPr/>
          </a:p>
        </p:txBody>
      </p:sp>
      <p:sp>
        <p:nvSpPr>
          <p:cNvPr id="173" name="Google Shape;173;p7"/>
          <p:cNvSpPr txBox="1"/>
          <p:nvPr/>
        </p:nvSpPr>
        <p:spPr>
          <a:xfrm>
            <a:off x="9380330" y="3694862"/>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2</a:t>
            </a:r>
            <a:endParaRPr/>
          </a:p>
        </p:txBody>
      </p:sp>
      <p:sp>
        <p:nvSpPr>
          <p:cNvPr id="174" name="Google Shape;174;p7"/>
          <p:cNvSpPr txBox="1"/>
          <p:nvPr/>
        </p:nvSpPr>
        <p:spPr>
          <a:xfrm>
            <a:off x="8375373" y="3694861"/>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5</a:t>
            </a:r>
            <a:endParaRPr/>
          </a:p>
        </p:txBody>
      </p:sp>
      <p:sp>
        <p:nvSpPr>
          <p:cNvPr id="175" name="Google Shape;175;p7"/>
          <p:cNvSpPr txBox="1"/>
          <p:nvPr/>
        </p:nvSpPr>
        <p:spPr>
          <a:xfrm>
            <a:off x="7370416" y="3711163"/>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4</a:t>
            </a:r>
            <a:endParaRPr/>
          </a:p>
        </p:txBody>
      </p:sp>
      <p:sp>
        <p:nvSpPr>
          <p:cNvPr id="176" name="Google Shape;176;p7"/>
          <p:cNvSpPr txBox="1"/>
          <p:nvPr/>
        </p:nvSpPr>
        <p:spPr>
          <a:xfrm>
            <a:off x="123687" y="4364098"/>
            <a:ext cx="4355548"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Năm  mươi tư nghìn ba trăm linh hai</a:t>
            </a:r>
            <a:endParaRPr/>
          </a:p>
        </p:txBody>
      </p:sp>
      <p:sp>
        <p:nvSpPr>
          <p:cNvPr id="177" name="Google Shape;177;p7"/>
          <p:cNvSpPr txBox="1"/>
          <p:nvPr/>
        </p:nvSpPr>
        <p:spPr>
          <a:xfrm>
            <a:off x="11310730" y="4448915"/>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2</a:t>
            </a:r>
            <a:endParaRPr/>
          </a:p>
        </p:txBody>
      </p:sp>
      <p:sp>
        <p:nvSpPr>
          <p:cNvPr id="178" name="Google Shape;178;p7"/>
          <p:cNvSpPr txBox="1"/>
          <p:nvPr/>
        </p:nvSpPr>
        <p:spPr>
          <a:xfrm>
            <a:off x="10305774" y="4448915"/>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0</a:t>
            </a:r>
            <a:endParaRPr/>
          </a:p>
        </p:txBody>
      </p:sp>
      <p:sp>
        <p:nvSpPr>
          <p:cNvPr id="179" name="Google Shape;179;p7"/>
          <p:cNvSpPr txBox="1"/>
          <p:nvPr/>
        </p:nvSpPr>
        <p:spPr>
          <a:xfrm>
            <a:off x="9380330" y="4448914"/>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3</a:t>
            </a:r>
            <a:endParaRPr/>
          </a:p>
        </p:txBody>
      </p:sp>
      <p:sp>
        <p:nvSpPr>
          <p:cNvPr id="180" name="Google Shape;180;p7"/>
          <p:cNvSpPr txBox="1"/>
          <p:nvPr/>
        </p:nvSpPr>
        <p:spPr>
          <a:xfrm>
            <a:off x="8375373" y="4448914"/>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4</a:t>
            </a:r>
            <a:endParaRPr/>
          </a:p>
        </p:txBody>
      </p:sp>
      <p:sp>
        <p:nvSpPr>
          <p:cNvPr id="181" name="Google Shape;181;p7"/>
          <p:cNvSpPr txBox="1"/>
          <p:nvPr/>
        </p:nvSpPr>
        <p:spPr>
          <a:xfrm>
            <a:off x="7356059" y="4465215"/>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5</a:t>
            </a:r>
            <a:endParaRPr/>
          </a:p>
        </p:txBody>
      </p:sp>
      <p:sp>
        <p:nvSpPr>
          <p:cNvPr id="182" name="Google Shape;182;p7"/>
          <p:cNvSpPr txBox="1"/>
          <p:nvPr/>
        </p:nvSpPr>
        <p:spPr>
          <a:xfrm>
            <a:off x="123687" y="5155339"/>
            <a:ext cx="4355548"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Sáu trăm năm mươi tư nghìn ba trăm</a:t>
            </a:r>
            <a:endParaRPr/>
          </a:p>
        </p:txBody>
      </p:sp>
      <p:sp>
        <p:nvSpPr>
          <p:cNvPr id="183" name="Google Shape;183;p7"/>
          <p:cNvSpPr txBox="1"/>
          <p:nvPr/>
        </p:nvSpPr>
        <p:spPr>
          <a:xfrm>
            <a:off x="4598503" y="5300248"/>
            <a:ext cx="1497497"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654 300</a:t>
            </a:r>
            <a:endParaRPr/>
          </a:p>
        </p:txBody>
      </p:sp>
      <p:sp>
        <p:nvSpPr>
          <p:cNvPr id="184" name="Google Shape;184;p7"/>
          <p:cNvSpPr txBox="1"/>
          <p:nvPr/>
        </p:nvSpPr>
        <p:spPr>
          <a:xfrm>
            <a:off x="4598503" y="6143252"/>
            <a:ext cx="1497497"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912 800</a:t>
            </a:r>
            <a:endParaRPr/>
          </a:p>
        </p:txBody>
      </p:sp>
      <p:sp>
        <p:nvSpPr>
          <p:cNvPr id="185" name="Google Shape;185;p7"/>
          <p:cNvSpPr txBox="1"/>
          <p:nvPr/>
        </p:nvSpPr>
        <p:spPr>
          <a:xfrm>
            <a:off x="11310730" y="6143251"/>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0</a:t>
            </a:r>
            <a:endParaRPr/>
          </a:p>
        </p:txBody>
      </p:sp>
      <p:sp>
        <p:nvSpPr>
          <p:cNvPr id="186" name="Google Shape;186;p7"/>
          <p:cNvSpPr txBox="1"/>
          <p:nvPr/>
        </p:nvSpPr>
        <p:spPr>
          <a:xfrm>
            <a:off x="10305774" y="6148269"/>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0</a:t>
            </a:r>
            <a:endParaRPr/>
          </a:p>
        </p:txBody>
      </p:sp>
      <p:sp>
        <p:nvSpPr>
          <p:cNvPr id="187" name="Google Shape;187;p7"/>
          <p:cNvSpPr txBox="1"/>
          <p:nvPr/>
        </p:nvSpPr>
        <p:spPr>
          <a:xfrm>
            <a:off x="9380330" y="6143251"/>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8</a:t>
            </a:r>
            <a:endParaRPr/>
          </a:p>
        </p:txBody>
      </p:sp>
      <p:sp>
        <p:nvSpPr>
          <p:cNvPr id="188" name="Google Shape;188;p7"/>
          <p:cNvSpPr txBox="1"/>
          <p:nvPr/>
        </p:nvSpPr>
        <p:spPr>
          <a:xfrm>
            <a:off x="8375373" y="6143250"/>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2</a:t>
            </a:r>
            <a:endParaRPr/>
          </a:p>
        </p:txBody>
      </p:sp>
      <p:sp>
        <p:nvSpPr>
          <p:cNvPr id="189" name="Google Shape;189;p7"/>
          <p:cNvSpPr txBox="1"/>
          <p:nvPr/>
        </p:nvSpPr>
        <p:spPr>
          <a:xfrm>
            <a:off x="7360477" y="6143250"/>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1</a:t>
            </a:r>
            <a:endParaRPr/>
          </a:p>
        </p:txBody>
      </p:sp>
      <p:sp>
        <p:nvSpPr>
          <p:cNvPr id="190" name="Google Shape;190;p7"/>
          <p:cNvSpPr txBox="1"/>
          <p:nvPr/>
        </p:nvSpPr>
        <p:spPr>
          <a:xfrm>
            <a:off x="6310794" y="6143250"/>
            <a:ext cx="417444" cy="46166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rgbClr val="FF0000"/>
                </a:solidFill>
                <a:latin typeface="Arima Madurai"/>
                <a:ea typeface="Arima Madurai"/>
                <a:cs typeface="Arima Madurai"/>
                <a:sym typeface="Arima Madurai"/>
              </a:rPr>
              <a:t>9</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500"/>
                                        <p:tgtEl>
                                          <p:spTgt spid="16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9"/>
                                        </p:tgtEl>
                                        <p:attrNameLst>
                                          <p:attrName>style.visibility</p:attrName>
                                        </p:attrNameLst>
                                      </p:cBhvr>
                                      <p:to>
                                        <p:strVal val="visible"/>
                                      </p:to>
                                    </p:set>
                                    <p:animEffect transition="in" filter="fade">
                                      <p:cBhvr>
                                        <p:cTn id="11" dur="500"/>
                                        <p:tgtEl>
                                          <p:spTgt spid="16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fade">
                                      <p:cBhvr>
                                        <p:cTn id="16" dur="500"/>
                                        <p:tgtEl>
                                          <p:spTgt spid="17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1"/>
                                        </p:tgtEl>
                                        <p:attrNameLst>
                                          <p:attrName>style.visibility</p:attrName>
                                        </p:attrNameLst>
                                      </p:cBhvr>
                                      <p:to>
                                        <p:strVal val="visible"/>
                                      </p:to>
                                    </p:set>
                                    <p:animEffect transition="in" filter="fade">
                                      <p:cBhvr>
                                        <p:cTn id="21" dur="500"/>
                                        <p:tgtEl>
                                          <p:spTgt spid="1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2"/>
                                        </p:tgtEl>
                                        <p:attrNameLst>
                                          <p:attrName>style.visibility</p:attrName>
                                        </p:attrNameLst>
                                      </p:cBhvr>
                                      <p:to>
                                        <p:strVal val="visible"/>
                                      </p:to>
                                    </p:set>
                                    <p:animEffect transition="in" filter="fade">
                                      <p:cBhvr>
                                        <p:cTn id="26" dur="500"/>
                                        <p:tgtEl>
                                          <p:spTgt spid="17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3"/>
                                        </p:tgtEl>
                                        <p:attrNameLst>
                                          <p:attrName>style.visibility</p:attrName>
                                        </p:attrNameLst>
                                      </p:cBhvr>
                                      <p:to>
                                        <p:strVal val="visible"/>
                                      </p:to>
                                    </p:set>
                                    <p:animEffect transition="in" filter="fade">
                                      <p:cBhvr>
                                        <p:cTn id="31" dur="500"/>
                                        <p:tgtEl>
                                          <p:spTgt spid="17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fade">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5"/>
                                        </p:tgtEl>
                                        <p:attrNameLst>
                                          <p:attrName>style.visibility</p:attrName>
                                        </p:attrNameLst>
                                      </p:cBhvr>
                                      <p:to>
                                        <p:strVal val="visible"/>
                                      </p:to>
                                    </p:set>
                                    <p:animEffect transition="in" filter="fade">
                                      <p:cBhvr>
                                        <p:cTn id="41" dur="500"/>
                                        <p:tgtEl>
                                          <p:spTgt spid="17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6"/>
                                        </p:tgtEl>
                                        <p:attrNameLst>
                                          <p:attrName>style.visibility</p:attrName>
                                        </p:attrNameLst>
                                      </p:cBhvr>
                                      <p:to>
                                        <p:strVal val="visible"/>
                                      </p:to>
                                    </p:set>
                                    <p:animEffect transition="in" filter="fade">
                                      <p:cBhvr>
                                        <p:cTn id="46" dur="500"/>
                                        <p:tgtEl>
                                          <p:spTgt spid="17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7"/>
                                        </p:tgtEl>
                                        <p:attrNameLst>
                                          <p:attrName>style.visibility</p:attrName>
                                        </p:attrNameLst>
                                      </p:cBhvr>
                                      <p:to>
                                        <p:strVal val="visible"/>
                                      </p:to>
                                    </p:set>
                                    <p:animEffect transition="in" filter="fade">
                                      <p:cBhvr>
                                        <p:cTn id="51" dur="500"/>
                                        <p:tgtEl>
                                          <p:spTgt spid="17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8"/>
                                        </p:tgtEl>
                                        <p:attrNameLst>
                                          <p:attrName>style.visibility</p:attrName>
                                        </p:attrNameLst>
                                      </p:cBhvr>
                                      <p:to>
                                        <p:strVal val="visible"/>
                                      </p:to>
                                    </p:set>
                                    <p:animEffect transition="in" filter="fade">
                                      <p:cBhvr>
                                        <p:cTn id="56" dur="500"/>
                                        <p:tgtEl>
                                          <p:spTgt spid="17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79"/>
                                        </p:tgtEl>
                                        <p:attrNameLst>
                                          <p:attrName>style.visibility</p:attrName>
                                        </p:attrNameLst>
                                      </p:cBhvr>
                                      <p:to>
                                        <p:strVal val="visible"/>
                                      </p:to>
                                    </p:set>
                                    <p:animEffect transition="in" filter="fade">
                                      <p:cBhvr>
                                        <p:cTn id="61" dur="500"/>
                                        <p:tgtEl>
                                          <p:spTgt spid="17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80"/>
                                        </p:tgtEl>
                                        <p:attrNameLst>
                                          <p:attrName>style.visibility</p:attrName>
                                        </p:attrNameLst>
                                      </p:cBhvr>
                                      <p:to>
                                        <p:strVal val="visible"/>
                                      </p:to>
                                    </p:set>
                                    <p:animEffect transition="in" filter="fade">
                                      <p:cBhvr>
                                        <p:cTn id="66" dur="500"/>
                                        <p:tgtEl>
                                          <p:spTgt spid="18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81"/>
                                        </p:tgtEl>
                                        <p:attrNameLst>
                                          <p:attrName>style.visibility</p:attrName>
                                        </p:attrNameLst>
                                      </p:cBhvr>
                                      <p:to>
                                        <p:strVal val="visible"/>
                                      </p:to>
                                    </p:set>
                                    <p:animEffect transition="in" filter="fade">
                                      <p:cBhvr>
                                        <p:cTn id="71" dur="500"/>
                                        <p:tgtEl>
                                          <p:spTgt spid="18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82"/>
                                        </p:tgtEl>
                                        <p:attrNameLst>
                                          <p:attrName>style.visibility</p:attrName>
                                        </p:attrNameLst>
                                      </p:cBhvr>
                                      <p:to>
                                        <p:strVal val="visible"/>
                                      </p:to>
                                    </p:set>
                                    <p:animEffect transition="in" filter="fade">
                                      <p:cBhvr>
                                        <p:cTn id="76" dur="500"/>
                                        <p:tgtEl>
                                          <p:spTgt spid="18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83"/>
                                        </p:tgtEl>
                                        <p:attrNameLst>
                                          <p:attrName>style.visibility</p:attrName>
                                        </p:attrNameLst>
                                      </p:cBhvr>
                                      <p:to>
                                        <p:strVal val="visible"/>
                                      </p:to>
                                    </p:set>
                                    <p:animEffect transition="in" filter="fade">
                                      <p:cBhvr>
                                        <p:cTn id="81" dur="500"/>
                                        <p:tgtEl>
                                          <p:spTgt spid="18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84"/>
                                        </p:tgtEl>
                                        <p:attrNameLst>
                                          <p:attrName>style.visibility</p:attrName>
                                        </p:attrNameLst>
                                      </p:cBhvr>
                                      <p:to>
                                        <p:strVal val="visible"/>
                                      </p:to>
                                    </p:set>
                                    <p:animEffect transition="in" filter="fade">
                                      <p:cBhvr>
                                        <p:cTn id="86" dur="500"/>
                                        <p:tgtEl>
                                          <p:spTgt spid="18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85"/>
                                        </p:tgtEl>
                                        <p:attrNameLst>
                                          <p:attrName>style.visibility</p:attrName>
                                        </p:attrNameLst>
                                      </p:cBhvr>
                                      <p:to>
                                        <p:strVal val="visible"/>
                                      </p:to>
                                    </p:set>
                                    <p:animEffect transition="in" filter="fade">
                                      <p:cBhvr>
                                        <p:cTn id="91" dur="500"/>
                                        <p:tgtEl>
                                          <p:spTgt spid="18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86"/>
                                        </p:tgtEl>
                                        <p:attrNameLst>
                                          <p:attrName>style.visibility</p:attrName>
                                        </p:attrNameLst>
                                      </p:cBhvr>
                                      <p:to>
                                        <p:strVal val="visible"/>
                                      </p:to>
                                    </p:set>
                                    <p:animEffect transition="in" filter="fade">
                                      <p:cBhvr>
                                        <p:cTn id="96" dur="500"/>
                                        <p:tgtEl>
                                          <p:spTgt spid="18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87"/>
                                        </p:tgtEl>
                                        <p:attrNameLst>
                                          <p:attrName>style.visibility</p:attrName>
                                        </p:attrNameLst>
                                      </p:cBhvr>
                                      <p:to>
                                        <p:strVal val="visible"/>
                                      </p:to>
                                    </p:set>
                                    <p:animEffect transition="in" filter="fade">
                                      <p:cBhvr>
                                        <p:cTn id="101" dur="500"/>
                                        <p:tgtEl>
                                          <p:spTgt spid="18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88"/>
                                        </p:tgtEl>
                                        <p:attrNameLst>
                                          <p:attrName>style.visibility</p:attrName>
                                        </p:attrNameLst>
                                      </p:cBhvr>
                                      <p:to>
                                        <p:strVal val="visible"/>
                                      </p:to>
                                    </p:set>
                                    <p:animEffect transition="in" filter="fade">
                                      <p:cBhvr>
                                        <p:cTn id="106" dur="500"/>
                                        <p:tgtEl>
                                          <p:spTgt spid="18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89"/>
                                        </p:tgtEl>
                                        <p:attrNameLst>
                                          <p:attrName>style.visibility</p:attrName>
                                        </p:attrNameLst>
                                      </p:cBhvr>
                                      <p:to>
                                        <p:strVal val="visible"/>
                                      </p:to>
                                    </p:set>
                                    <p:animEffect transition="in" filter="fade">
                                      <p:cBhvr>
                                        <p:cTn id="111" dur="500"/>
                                        <p:tgtEl>
                                          <p:spTgt spid="18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90"/>
                                        </p:tgtEl>
                                        <p:attrNameLst>
                                          <p:attrName>style.visibility</p:attrName>
                                        </p:attrNameLst>
                                      </p:cBhvr>
                                      <p:to>
                                        <p:strVal val="visible"/>
                                      </p:to>
                                    </p:set>
                                    <p:animEffect transition="in" filter="fade">
                                      <p:cBhvr>
                                        <p:cTn id="116"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8"/>
          <p:cNvSpPr txBox="1"/>
          <p:nvPr/>
        </p:nvSpPr>
        <p:spPr>
          <a:xfrm>
            <a:off x="278297" y="357810"/>
            <a:ext cx="12006470" cy="95410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Bài 2. </a:t>
            </a:r>
            <a:endParaRPr/>
          </a:p>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a) Đọc các số sau và cho biết chữ số 3 ở mỗi số đó thuộc hàng nào, lớp nào:</a:t>
            </a:r>
            <a:endParaRPr/>
          </a:p>
        </p:txBody>
      </p:sp>
      <p:grpSp>
        <p:nvGrpSpPr>
          <p:cNvPr id="196" name="Google Shape;196;p8"/>
          <p:cNvGrpSpPr/>
          <p:nvPr/>
        </p:nvGrpSpPr>
        <p:grpSpPr>
          <a:xfrm>
            <a:off x="395785" y="1433012"/>
            <a:ext cx="11241899" cy="598420"/>
            <a:chOff x="395785" y="1433012"/>
            <a:chExt cx="11241899" cy="598420"/>
          </a:xfrm>
        </p:grpSpPr>
        <p:sp>
          <p:nvSpPr>
            <p:cNvPr id="197" name="Google Shape;197;p8"/>
            <p:cNvSpPr txBox="1"/>
            <p:nvPr/>
          </p:nvSpPr>
          <p:spPr>
            <a:xfrm>
              <a:off x="395785" y="1433012"/>
              <a:ext cx="210887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46 307    ;</a:t>
              </a:r>
              <a:endParaRPr/>
            </a:p>
          </p:txBody>
        </p:sp>
        <p:sp>
          <p:nvSpPr>
            <p:cNvPr id="198" name="Google Shape;198;p8"/>
            <p:cNvSpPr txBox="1"/>
            <p:nvPr/>
          </p:nvSpPr>
          <p:spPr>
            <a:xfrm>
              <a:off x="2601383" y="1433014"/>
              <a:ext cx="210887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56 032     ;</a:t>
              </a:r>
              <a:endParaRPr/>
            </a:p>
          </p:txBody>
        </p:sp>
        <p:sp>
          <p:nvSpPr>
            <p:cNvPr id="199" name="Google Shape;199;p8"/>
            <p:cNvSpPr txBox="1"/>
            <p:nvPr/>
          </p:nvSpPr>
          <p:spPr>
            <a:xfrm>
              <a:off x="4806981" y="1433012"/>
              <a:ext cx="220559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123 517    ;</a:t>
              </a:r>
              <a:endParaRPr/>
            </a:p>
          </p:txBody>
        </p:sp>
        <p:sp>
          <p:nvSpPr>
            <p:cNvPr id="200" name="Google Shape;200;p8"/>
            <p:cNvSpPr txBox="1"/>
            <p:nvPr/>
          </p:nvSpPr>
          <p:spPr>
            <a:xfrm>
              <a:off x="7012578" y="1433012"/>
              <a:ext cx="2412685"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305 804     ;</a:t>
              </a:r>
              <a:endParaRPr/>
            </a:p>
          </p:txBody>
        </p:sp>
        <p:sp>
          <p:nvSpPr>
            <p:cNvPr id="201" name="Google Shape;201;p8"/>
            <p:cNvSpPr txBox="1"/>
            <p:nvPr/>
          </p:nvSpPr>
          <p:spPr>
            <a:xfrm>
              <a:off x="9425264" y="1446657"/>
              <a:ext cx="221242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960 783.</a:t>
              </a:r>
              <a:endParaRPr/>
            </a:p>
          </p:txBody>
        </p:sp>
      </p:grpSp>
      <p:sp>
        <p:nvSpPr>
          <p:cNvPr id="202" name="Google Shape;202;p8"/>
          <p:cNvSpPr/>
          <p:nvPr/>
        </p:nvSpPr>
        <p:spPr>
          <a:xfrm>
            <a:off x="1367051" y="2593074"/>
            <a:ext cx="9457898" cy="3248167"/>
          </a:xfrm>
          <a:prstGeom prst="flowChartAlternateProcess">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en-US" sz="3200">
                <a:solidFill>
                  <a:srgbClr val="FF0000"/>
                </a:solidFill>
                <a:latin typeface="Arima Madurai"/>
                <a:ea typeface="Arima Madurai"/>
                <a:cs typeface="Arima Madurai"/>
                <a:sym typeface="Arima Madurai"/>
              </a:rPr>
              <a:t>Mẫu:</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46 307: Bốn mươi sáu nghìn ba trăm linh bảy.</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Chữ số 3 thuộc hàng trăm, lớp đơn vị.</a:t>
            </a:r>
            <a:endParaRPr/>
          </a:p>
        </p:txBody>
      </p:sp>
      <p:sp>
        <p:nvSpPr>
          <p:cNvPr id="203" name="Google Shape;203;p8"/>
          <p:cNvSpPr/>
          <p:nvPr/>
        </p:nvSpPr>
        <p:spPr>
          <a:xfrm>
            <a:off x="1087966" y="2594402"/>
            <a:ext cx="10549719" cy="3248167"/>
          </a:xfrm>
          <a:prstGeom prst="flowChartAlternateProcess">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56 032: Năm mươi sáu nghìn không trăm ba mươi hai.</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Chữ số 3 thuộc hàng chục, lớp đơn vị.</a:t>
            </a:r>
            <a:endParaRPr/>
          </a:p>
        </p:txBody>
      </p:sp>
      <p:sp>
        <p:nvSpPr>
          <p:cNvPr id="204" name="Google Shape;204;p8"/>
          <p:cNvSpPr/>
          <p:nvPr/>
        </p:nvSpPr>
        <p:spPr>
          <a:xfrm>
            <a:off x="873457" y="2593077"/>
            <a:ext cx="10764227" cy="3248167"/>
          </a:xfrm>
          <a:prstGeom prst="flowChartAlternateProcess">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123 517: Một trăm hai mươi ba nghìn năm trăm mười bảy.</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Chữ số 3 thuộc hàng nghìn, lớp nghìn.</a:t>
            </a:r>
            <a:endParaRPr/>
          </a:p>
        </p:txBody>
      </p:sp>
      <p:sp>
        <p:nvSpPr>
          <p:cNvPr id="205" name="Google Shape;205;p8"/>
          <p:cNvSpPr/>
          <p:nvPr/>
        </p:nvSpPr>
        <p:spPr>
          <a:xfrm>
            <a:off x="873457" y="2593069"/>
            <a:ext cx="10764227" cy="3248167"/>
          </a:xfrm>
          <a:prstGeom prst="flowChartAlternateProcess">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305 804: Ba trăm linh năm nghìn tám trăm linh bốn.</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Chữ số 3 thuộc hàng trăm nghìn, lớp nghìn.</a:t>
            </a:r>
            <a:endParaRPr/>
          </a:p>
        </p:txBody>
      </p:sp>
      <p:sp>
        <p:nvSpPr>
          <p:cNvPr id="206" name="Google Shape;206;p8"/>
          <p:cNvSpPr/>
          <p:nvPr/>
        </p:nvSpPr>
        <p:spPr>
          <a:xfrm>
            <a:off x="649852" y="2593064"/>
            <a:ext cx="11082034" cy="3248167"/>
          </a:xfrm>
          <a:prstGeom prst="flowChartAlternateProcess">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960 783: Chín trăm sáu mươi nghìn bảy trăm tám mươi ba.</a:t>
            </a:r>
            <a:endParaRPr/>
          </a:p>
          <a:p>
            <a:pPr marL="0" marR="0" lvl="0" indent="0" algn="ctr" rtl="0">
              <a:lnSpc>
                <a:spcPct val="150000"/>
              </a:lnSpc>
              <a:spcBef>
                <a:spcPts val="0"/>
              </a:spcBef>
              <a:spcAft>
                <a:spcPts val="0"/>
              </a:spcAft>
              <a:buNone/>
            </a:pPr>
            <a:r>
              <a:rPr lang="en-US" sz="3200">
                <a:solidFill>
                  <a:srgbClr val="002060"/>
                </a:solidFill>
                <a:latin typeface="Arima Madurai"/>
                <a:ea typeface="Arima Madurai"/>
                <a:cs typeface="Arima Madurai"/>
                <a:sym typeface="Arima Madurai"/>
              </a:rPr>
              <a:t>Chữ số 3 thuộc hàng đơn vị, lớp đơn vị.</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5">
                                            <p:txEl>
                                              <p:pRg st="0" end="0"/>
                                            </p:txEl>
                                          </p:spTgt>
                                        </p:tgtEl>
                                        <p:attrNameLst>
                                          <p:attrName>style.visibility</p:attrName>
                                        </p:attrNameLst>
                                      </p:cBhvr>
                                      <p:to>
                                        <p:strVal val="visible"/>
                                      </p:to>
                                    </p:set>
                                    <p:animEffect transition="in" filter="fade">
                                      <p:cBhvr>
                                        <p:cTn id="7" dur="500"/>
                                        <p:tgtEl>
                                          <p:spTgt spid="1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5">
                                            <p:txEl>
                                              <p:pRg st="1" end="1"/>
                                            </p:txEl>
                                          </p:spTgt>
                                        </p:tgtEl>
                                        <p:attrNameLst>
                                          <p:attrName>style.visibility</p:attrName>
                                        </p:attrNameLst>
                                      </p:cBhvr>
                                      <p:to>
                                        <p:strVal val="visible"/>
                                      </p:to>
                                    </p:set>
                                    <p:animEffect transition="in" filter="fade">
                                      <p:cBhvr>
                                        <p:cTn id="10" dur="500"/>
                                        <p:tgtEl>
                                          <p:spTgt spid="195">
                                            <p:txEl>
                                              <p:pRg st="1" end="1"/>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96"/>
                                        </p:tgtEl>
                                        <p:attrNameLst>
                                          <p:attrName>style.visibility</p:attrName>
                                        </p:attrNameLst>
                                      </p:cBhvr>
                                      <p:to>
                                        <p:strVal val="visible"/>
                                      </p:to>
                                    </p:set>
                                    <p:animEffect transition="in" filter="fade">
                                      <p:cBhvr>
                                        <p:cTn id="14" dur="500"/>
                                        <p:tgtEl>
                                          <p:spTgt spid="19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2"/>
                                        </p:tgtEl>
                                        <p:attrNameLst>
                                          <p:attrName>style.visibility</p:attrName>
                                        </p:attrNameLst>
                                      </p:cBhvr>
                                      <p:to>
                                        <p:strVal val="visible"/>
                                      </p:to>
                                    </p:set>
                                    <p:animEffect transition="in" filter="fade">
                                      <p:cBhvr>
                                        <p:cTn id="19" dur="500"/>
                                        <p:tgtEl>
                                          <p:spTgt spid="20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2">
                                            <p:txEl>
                                              <p:pRg st="0" end="0"/>
                                            </p:txEl>
                                          </p:spTgt>
                                        </p:tgtEl>
                                        <p:attrNameLst>
                                          <p:attrName>style.visibility</p:attrName>
                                        </p:attrNameLst>
                                      </p:cBhvr>
                                      <p:to>
                                        <p:strVal val="visible"/>
                                      </p:to>
                                    </p:set>
                                    <p:animEffect transition="in" filter="fade">
                                      <p:cBhvr>
                                        <p:cTn id="24" dur="500"/>
                                        <p:tgtEl>
                                          <p:spTgt spid="20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2">
                                            <p:txEl>
                                              <p:pRg st="1" end="1"/>
                                            </p:txEl>
                                          </p:spTgt>
                                        </p:tgtEl>
                                        <p:attrNameLst>
                                          <p:attrName>style.visibility</p:attrName>
                                        </p:attrNameLst>
                                      </p:cBhvr>
                                      <p:to>
                                        <p:strVal val="visible"/>
                                      </p:to>
                                    </p:set>
                                    <p:animEffect transition="in" filter="fade">
                                      <p:cBhvr>
                                        <p:cTn id="29" dur="500"/>
                                        <p:tgtEl>
                                          <p:spTgt spid="20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2">
                                            <p:txEl>
                                              <p:pRg st="2" end="2"/>
                                            </p:txEl>
                                          </p:spTgt>
                                        </p:tgtEl>
                                        <p:attrNameLst>
                                          <p:attrName>style.visibility</p:attrName>
                                        </p:attrNameLst>
                                      </p:cBhvr>
                                      <p:to>
                                        <p:strVal val="visible"/>
                                      </p:to>
                                    </p:set>
                                    <p:animEffect transition="in" filter="fade">
                                      <p:cBhvr>
                                        <p:cTn id="34" dur="500"/>
                                        <p:tgtEl>
                                          <p:spTgt spid="20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02">
                                            <p:txEl>
                                              <p:pRg st="0" end="0"/>
                                            </p:txEl>
                                          </p:spTgt>
                                        </p:tgtEl>
                                      </p:cBhvr>
                                    </p:animEffect>
                                    <p:set>
                                      <p:cBhvr>
                                        <p:cTn id="39" dur="1" fill="hold">
                                          <p:stCondLst>
                                            <p:cond delay="500"/>
                                          </p:stCondLst>
                                        </p:cTn>
                                        <p:tgtEl>
                                          <p:spTgt spid="202">
                                            <p:txEl>
                                              <p:pRg st="0" end="0"/>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2">
                                            <p:txEl>
                                              <p:pRg st="1" end="1"/>
                                            </p:txEl>
                                          </p:spTgt>
                                        </p:tgtEl>
                                      </p:cBhvr>
                                    </p:animEffect>
                                    <p:set>
                                      <p:cBhvr>
                                        <p:cTn id="44" dur="1" fill="hold">
                                          <p:stCondLst>
                                            <p:cond delay="500"/>
                                          </p:stCondLst>
                                        </p:cTn>
                                        <p:tgtEl>
                                          <p:spTgt spid="202">
                                            <p:txEl>
                                              <p:pRg st="1" end="1"/>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2">
                                            <p:txEl>
                                              <p:pRg st="2" end="2"/>
                                            </p:txEl>
                                          </p:spTgt>
                                        </p:tgtEl>
                                      </p:cBhvr>
                                    </p:animEffect>
                                    <p:set>
                                      <p:cBhvr>
                                        <p:cTn id="49" dur="1" fill="hold">
                                          <p:stCondLst>
                                            <p:cond delay="500"/>
                                          </p:stCondLst>
                                        </p:cTn>
                                        <p:tgtEl>
                                          <p:spTgt spid="202">
                                            <p:txEl>
                                              <p:pRg st="2" end="2"/>
                                            </p:txEl>
                                          </p:spTgt>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3"/>
                                        </p:tgtEl>
                                        <p:attrNameLst>
                                          <p:attrName>style.visibility</p:attrName>
                                        </p:attrNameLst>
                                      </p:cBhvr>
                                      <p:to>
                                        <p:strVal val="visible"/>
                                      </p:to>
                                    </p:set>
                                    <p:animEffect transition="in" filter="fade">
                                      <p:cBhvr>
                                        <p:cTn id="54" dur="500"/>
                                        <p:tgtEl>
                                          <p:spTgt spid="20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3">
                                            <p:txEl>
                                              <p:pRg st="0" end="0"/>
                                            </p:txEl>
                                          </p:spTgt>
                                        </p:tgtEl>
                                        <p:attrNameLst>
                                          <p:attrName>style.visibility</p:attrName>
                                        </p:attrNameLst>
                                      </p:cBhvr>
                                      <p:to>
                                        <p:strVal val="visible"/>
                                      </p:to>
                                    </p:set>
                                    <p:animEffect transition="in" filter="fade">
                                      <p:cBhvr>
                                        <p:cTn id="59" dur="500"/>
                                        <p:tgtEl>
                                          <p:spTgt spid="20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3">
                                            <p:txEl>
                                              <p:pRg st="1" end="1"/>
                                            </p:txEl>
                                          </p:spTgt>
                                        </p:tgtEl>
                                        <p:attrNameLst>
                                          <p:attrName>style.visibility</p:attrName>
                                        </p:attrNameLst>
                                      </p:cBhvr>
                                      <p:to>
                                        <p:strVal val="visible"/>
                                      </p:to>
                                    </p:set>
                                    <p:animEffect transition="in" filter="fade">
                                      <p:cBhvr>
                                        <p:cTn id="64" dur="500"/>
                                        <p:tgtEl>
                                          <p:spTgt spid="203">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03">
                                            <p:txEl>
                                              <p:pRg st="0" end="0"/>
                                            </p:txEl>
                                          </p:spTgt>
                                        </p:tgtEl>
                                      </p:cBhvr>
                                    </p:animEffect>
                                    <p:set>
                                      <p:cBhvr>
                                        <p:cTn id="69" dur="1" fill="hold">
                                          <p:stCondLst>
                                            <p:cond delay="500"/>
                                          </p:stCondLst>
                                        </p:cTn>
                                        <p:tgtEl>
                                          <p:spTgt spid="203">
                                            <p:txEl>
                                              <p:pRg st="0" end="0"/>
                                            </p:txEl>
                                          </p:spTgt>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203">
                                            <p:txEl>
                                              <p:pRg st="1" end="1"/>
                                            </p:txEl>
                                          </p:spTgt>
                                        </p:tgtEl>
                                      </p:cBhvr>
                                    </p:animEffect>
                                    <p:set>
                                      <p:cBhvr>
                                        <p:cTn id="74" dur="1" fill="hold">
                                          <p:stCondLst>
                                            <p:cond delay="500"/>
                                          </p:stCondLst>
                                        </p:cTn>
                                        <p:tgtEl>
                                          <p:spTgt spid="203">
                                            <p:txEl>
                                              <p:pRg st="1" end="1"/>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4"/>
                                        </p:tgtEl>
                                        <p:attrNameLst>
                                          <p:attrName>style.visibility</p:attrName>
                                        </p:attrNameLst>
                                      </p:cBhvr>
                                      <p:to>
                                        <p:strVal val="visible"/>
                                      </p:to>
                                    </p:set>
                                    <p:animEffect transition="in" filter="fade">
                                      <p:cBhvr>
                                        <p:cTn id="79" dur="500"/>
                                        <p:tgtEl>
                                          <p:spTgt spid="20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4">
                                            <p:txEl>
                                              <p:pRg st="0" end="0"/>
                                            </p:txEl>
                                          </p:spTgt>
                                        </p:tgtEl>
                                        <p:attrNameLst>
                                          <p:attrName>style.visibility</p:attrName>
                                        </p:attrNameLst>
                                      </p:cBhvr>
                                      <p:to>
                                        <p:strVal val="visible"/>
                                      </p:to>
                                    </p:set>
                                    <p:animEffect transition="in" filter="fade">
                                      <p:cBhvr>
                                        <p:cTn id="84" dur="500"/>
                                        <p:tgtEl>
                                          <p:spTgt spid="204">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204">
                                            <p:txEl>
                                              <p:pRg st="1" end="1"/>
                                            </p:txEl>
                                          </p:spTgt>
                                        </p:tgtEl>
                                        <p:attrNameLst>
                                          <p:attrName>style.visibility</p:attrName>
                                        </p:attrNameLst>
                                      </p:cBhvr>
                                      <p:to>
                                        <p:strVal val="visible"/>
                                      </p:to>
                                    </p:set>
                                    <p:animEffect transition="in" filter="fade">
                                      <p:cBhvr>
                                        <p:cTn id="89" dur="500"/>
                                        <p:tgtEl>
                                          <p:spTgt spid="20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04">
                                            <p:txEl>
                                              <p:pRg st="0" end="0"/>
                                            </p:txEl>
                                          </p:spTgt>
                                        </p:tgtEl>
                                      </p:cBhvr>
                                    </p:animEffect>
                                    <p:set>
                                      <p:cBhvr>
                                        <p:cTn id="94" dur="1" fill="hold">
                                          <p:stCondLst>
                                            <p:cond delay="500"/>
                                          </p:stCondLst>
                                        </p:cTn>
                                        <p:tgtEl>
                                          <p:spTgt spid="204">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204">
                                            <p:txEl>
                                              <p:pRg st="1" end="1"/>
                                            </p:txEl>
                                          </p:spTgt>
                                        </p:tgtEl>
                                      </p:cBhvr>
                                    </p:animEffect>
                                    <p:set>
                                      <p:cBhvr>
                                        <p:cTn id="99" dur="1" fill="hold">
                                          <p:stCondLst>
                                            <p:cond delay="500"/>
                                          </p:stCondLst>
                                        </p:cTn>
                                        <p:tgtEl>
                                          <p:spTgt spid="204">
                                            <p:txEl>
                                              <p:pRg st="1" end="1"/>
                                            </p:txEl>
                                          </p:spTgt>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05"/>
                                        </p:tgtEl>
                                        <p:attrNameLst>
                                          <p:attrName>style.visibility</p:attrName>
                                        </p:attrNameLst>
                                      </p:cBhvr>
                                      <p:to>
                                        <p:strVal val="visible"/>
                                      </p:to>
                                    </p:set>
                                    <p:animEffect transition="in" filter="fade">
                                      <p:cBhvr>
                                        <p:cTn id="104" dur="500"/>
                                        <p:tgtEl>
                                          <p:spTgt spid="20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05">
                                            <p:txEl>
                                              <p:pRg st="0" end="0"/>
                                            </p:txEl>
                                          </p:spTgt>
                                        </p:tgtEl>
                                        <p:attrNameLst>
                                          <p:attrName>style.visibility</p:attrName>
                                        </p:attrNameLst>
                                      </p:cBhvr>
                                      <p:to>
                                        <p:strVal val="visible"/>
                                      </p:to>
                                    </p:set>
                                    <p:animEffect transition="in" filter="fade">
                                      <p:cBhvr>
                                        <p:cTn id="109" dur="500"/>
                                        <p:tgtEl>
                                          <p:spTgt spid="205">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05">
                                            <p:txEl>
                                              <p:pRg st="1" end="1"/>
                                            </p:txEl>
                                          </p:spTgt>
                                        </p:tgtEl>
                                        <p:attrNameLst>
                                          <p:attrName>style.visibility</p:attrName>
                                        </p:attrNameLst>
                                      </p:cBhvr>
                                      <p:to>
                                        <p:strVal val="visible"/>
                                      </p:to>
                                    </p:set>
                                    <p:animEffect transition="in" filter="fade">
                                      <p:cBhvr>
                                        <p:cTn id="114" dur="500"/>
                                        <p:tgtEl>
                                          <p:spTgt spid="205">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205">
                                            <p:txEl>
                                              <p:pRg st="0" end="0"/>
                                            </p:txEl>
                                          </p:spTgt>
                                        </p:tgtEl>
                                      </p:cBhvr>
                                    </p:animEffect>
                                    <p:set>
                                      <p:cBhvr>
                                        <p:cTn id="119" dur="1" fill="hold">
                                          <p:stCondLst>
                                            <p:cond delay="500"/>
                                          </p:stCondLst>
                                        </p:cTn>
                                        <p:tgtEl>
                                          <p:spTgt spid="205">
                                            <p:txEl>
                                              <p:pRg st="0" end="0"/>
                                            </p:txEl>
                                          </p:spTgt>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205">
                                            <p:txEl>
                                              <p:pRg st="1" end="1"/>
                                            </p:txEl>
                                          </p:spTgt>
                                        </p:tgtEl>
                                      </p:cBhvr>
                                    </p:animEffect>
                                    <p:set>
                                      <p:cBhvr>
                                        <p:cTn id="124" dur="1" fill="hold">
                                          <p:stCondLst>
                                            <p:cond delay="500"/>
                                          </p:stCondLst>
                                        </p:cTn>
                                        <p:tgtEl>
                                          <p:spTgt spid="205">
                                            <p:txEl>
                                              <p:pRg st="1" end="1"/>
                                            </p:txEl>
                                          </p:spTgt>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206"/>
                                        </p:tgtEl>
                                        <p:attrNameLst>
                                          <p:attrName>style.visibility</p:attrName>
                                        </p:attrNameLst>
                                      </p:cBhvr>
                                      <p:to>
                                        <p:strVal val="visible"/>
                                      </p:to>
                                    </p:set>
                                    <p:animEffect transition="in" filter="fade">
                                      <p:cBhvr>
                                        <p:cTn id="129" dur="500"/>
                                        <p:tgtEl>
                                          <p:spTgt spid="206"/>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206">
                                            <p:txEl>
                                              <p:pRg st="0" end="0"/>
                                            </p:txEl>
                                          </p:spTgt>
                                        </p:tgtEl>
                                        <p:attrNameLst>
                                          <p:attrName>style.visibility</p:attrName>
                                        </p:attrNameLst>
                                      </p:cBhvr>
                                      <p:to>
                                        <p:strVal val="visible"/>
                                      </p:to>
                                    </p:set>
                                    <p:animEffect transition="in" filter="fade">
                                      <p:cBhvr>
                                        <p:cTn id="134" dur="500"/>
                                        <p:tgtEl>
                                          <p:spTgt spid="206">
                                            <p:txEl>
                                              <p:pRg st="0" end="0"/>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206">
                                            <p:txEl>
                                              <p:pRg st="1" end="1"/>
                                            </p:txEl>
                                          </p:spTgt>
                                        </p:tgtEl>
                                        <p:attrNameLst>
                                          <p:attrName>style.visibility</p:attrName>
                                        </p:attrNameLst>
                                      </p:cBhvr>
                                      <p:to>
                                        <p:strVal val="visible"/>
                                      </p:to>
                                    </p:set>
                                    <p:animEffect transition="in" filter="fade">
                                      <p:cBhvr>
                                        <p:cTn id="139" dur="500"/>
                                        <p:tgtEl>
                                          <p:spTgt spid="2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0F1A39BF-BCE9-4C10-BFBB-F9919725A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37881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8">
            <a:extLst>
              <a:ext uri="{FF2B5EF4-FFF2-40B4-BE49-F238E27FC236}">
                <a16:creationId xmlns:a16="http://schemas.microsoft.com/office/drawing/2014/main" id="{16F4AA98-77FF-44B9-89CA-2EF863BF5404}"/>
              </a:ext>
            </a:extLst>
          </p:cNvPr>
          <p:cNvSpPr txBox="1">
            <a:spLocks noChangeArrowheads="1"/>
          </p:cNvSpPr>
          <p:nvPr/>
        </p:nvSpPr>
        <p:spPr bwMode="auto">
          <a:xfrm>
            <a:off x="3338833" y="457201"/>
            <a:ext cx="570114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Thứ</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năm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ngày</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16 - 9 - 2021</a:t>
            </a:r>
          </a:p>
        </p:txBody>
      </p:sp>
      <p:sp>
        <p:nvSpPr>
          <p:cNvPr id="7" name="Text Box 58">
            <a:extLst>
              <a:ext uri="{FF2B5EF4-FFF2-40B4-BE49-F238E27FC236}">
                <a16:creationId xmlns:a16="http://schemas.microsoft.com/office/drawing/2014/main" id="{C309D1E9-B030-456F-BA1F-F72A8CFE11FB}"/>
              </a:ext>
            </a:extLst>
          </p:cNvPr>
          <p:cNvSpPr txBox="1">
            <a:spLocks noChangeArrowheads="1"/>
          </p:cNvSpPr>
          <p:nvPr/>
        </p:nvSpPr>
        <p:spPr bwMode="auto">
          <a:xfrm>
            <a:off x="1738745" y="1532872"/>
            <a:ext cx="8458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Tập</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làm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văn</a:t>
            </a:r>
            <a:endPar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9"/>
          <p:cNvSpPr txBox="1"/>
          <p:nvPr/>
        </p:nvSpPr>
        <p:spPr>
          <a:xfrm>
            <a:off x="401127" y="917368"/>
            <a:ext cx="10435196" cy="5232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033CC"/>
                </a:solidFill>
                <a:latin typeface="Arima Madurai"/>
                <a:ea typeface="Arima Madurai"/>
                <a:cs typeface="Arima Madurai"/>
                <a:sym typeface="Arima Madurai"/>
              </a:rPr>
              <a:t>b) Ghi giá trị của chữ số 7 trong mỗi số ở bảng sau (theo mẫu):</a:t>
            </a:r>
            <a:endParaRPr/>
          </a:p>
        </p:txBody>
      </p:sp>
      <p:graphicFrame>
        <p:nvGraphicFramePr>
          <p:cNvPr id="212" name="Google Shape;212;p9"/>
          <p:cNvGraphicFramePr/>
          <p:nvPr/>
        </p:nvGraphicFramePr>
        <p:xfrm>
          <a:off x="401127" y="2037323"/>
          <a:ext cx="11445150" cy="2783350"/>
        </p:xfrm>
        <a:graphic>
          <a:graphicData uri="http://schemas.openxmlformats.org/drawingml/2006/table">
            <a:tbl>
              <a:tblPr firstRow="1" bandRow="1">
                <a:noFill/>
                <a:tableStyleId>{6F094831-EEE5-4673-BFF2-2557D801A2AA}</a:tableStyleId>
              </a:tblPr>
              <a:tblGrid>
                <a:gridCol w="1907525">
                  <a:extLst>
                    <a:ext uri="{9D8B030D-6E8A-4147-A177-3AD203B41FA5}">
                      <a16:colId xmlns:a16="http://schemas.microsoft.com/office/drawing/2014/main" val="20000"/>
                    </a:ext>
                  </a:extLst>
                </a:gridCol>
                <a:gridCol w="1907525">
                  <a:extLst>
                    <a:ext uri="{9D8B030D-6E8A-4147-A177-3AD203B41FA5}">
                      <a16:colId xmlns:a16="http://schemas.microsoft.com/office/drawing/2014/main" val="20001"/>
                    </a:ext>
                  </a:extLst>
                </a:gridCol>
                <a:gridCol w="1907525">
                  <a:extLst>
                    <a:ext uri="{9D8B030D-6E8A-4147-A177-3AD203B41FA5}">
                      <a16:colId xmlns:a16="http://schemas.microsoft.com/office/drawing/2014/main" val="20002"/>
                    </a:ext>
                  </a:extLst>
                </a:gridCol>
                <a:gridCol w="1907525">
                  <a:extLst>
                    <a:ext uri="{9D8B030D-6E8A-4147-A177-3AD203B41FA5}">
                      <a16:colId xmlns:a16="http://schemas.microsoft.com/office/drawing/2014/main" val="20003"/>
                    </a:ext>
                  </a:extLst>
                </a:gridCol>
                <a:gridCol w="1907525">
                  <a:extLst>
                    <a:ext uri="{9D8B030D-6E8A-4147-A177-3AD203B41FA5}">
                      <a16:colId xmlns:a16="http://schemas.microsoft.com/office/drawing/2014/main" val="20004"/>
                    </a:ext>
                  </a:extLst>
                </a:gridCol>
                <a:gridCol w="1907525">
                  <a:extLst>
                    <a:ext uri="{9D8B030D-6E8A-4147-A177-3AD203B41FA5}">
                      <a16:colId xmlns:a16="http://schemas.microsoft.com/office/drawing/2014/main" val="20005"/>
                    </a:ext>
                  </a:extLst>
                </a:gridCol>
              </a:tblGrid>
              <a:tr h="987875">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Số</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38 753</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67 021</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79 518</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302 671</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715 519</a:t>
                      </a:r>
                      <a:endParaRPr/>
                    </a:p>
                  </a:txBody>
                  <a:tcPr marL="91450" marR="91450" marT="45725" marB="45725" anchor="ctr"/>
                </a:tc>
                <a:extLst>
                  <a:ext uri="{0D108BD9-81ED-4DB2-BD59-A6C34878D82A}">
                    <a16:rowId xmlns:a16="http://schemas.microsoft.com/office/drawing/2014/main" val="10000"/>
                  </a:ext>
                </a:extLst>
              </a:tr>
              <a:tr h="1795475">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Giá trị của chữ số 7</a:t>
                      </a:r>
                      <a:endParaRPr/>
                    </a:p>
                  </a:txBody>
                  <a:tcPr marL="91450" marR="91450" marT="45725" marB="45725" anchor="ctr"/>
                </a:tc>
                <a:tc>
                  <a:txBody>
                    <a:bodyPr/>
                    <a:lstStyle/>
                    <a:p>
                      <a:pPr marL="0" marR="0" lvl="0" indent="0" algn="ctr" rtl="0">
                        <a:spcBef>
                          <a:spcPts val="0"/>
                        </a:spcBef>
                        <a:spcAft>
                          <a:spcPts val="0"/>
                        </a:spcAft>
                        <a:buNone/>
                      </a:pPr>
                      <a:r>
                        <a:rPr lang="en-US" sz="2800">
                          <a:latin typeface="Arima Madurai"/>
                          <a:ea typeface="Arima Madurai"/>
                          <a:cs typeface="Arima Madurai"/>
                          <a:sym typeface="Arima Madurai"/>
                        </a:rPr>
                        <a:t>700</a:t>
                      </a:r>
                      <a:endParaRPr/>
                    </a:p>
                  </a:txBody>
                  <a:tcPr marL="91450" marR="91450" marT="45725" marB="45725" anchor="ctr"/>
                </a:tc>
                <a:tc>
                  <a:txBody>
                    <a:bodyPr/>
                    <a:lstStyle/>
                    <a:p>
                      <a:pPr marL="0" marR="0" lvl="0" indent="0" algn="ctr" rtl="0">
                        <a:spcBef>
                          <a:spcPts val="0"/>
                        </a:spcBef>
                        <a:spcAft>
                          <a:spcPts val="0"/>
                        </a:spcAft>
                        <a:buNone/>
                      </a:pPr>
                      <a:endParaRPr sz="28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8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800">
                        <a:latin typeface="Arima Madurai"/>
                        <a:ea typeface="Arima Madurai"/>
                        <a:cs typeface="Arima Madurai"/>
                        <a:sym typeface="Arima Madurai"/>
                      </a:endParaRPr>
                    </a:p>
                  </a:txBody>
                  <a:tcPr marL="91450" marR="91450" marT="45725" marB="45725" anchor="ctr"/>
                </a:tc>
                <a:tc>
                  <a:txBody>
                    <a:bodyPr/>
                    <a:lstStyle/>
                    <a:p>
                      <a:pPr marL="0" marR="0" lvl="0" indent="0" algn="ctr" rtl="0">
                        <a:spcBef>
                          <a:spcPts val="0"/>
                        </a:spcBef>
                        <a:spcAft>
                          <a:spcPts val="0"/>
                        </a:spcAft>
                        <a:buNone/>
                      </a:pPr>
                      <a:endParaRPr sz="2800">
                        <a:latin typeface="Arima Madurai"/>
                        <a:ea typeface="Arima Madurai"/>
                        <a:cs typeface="Arima Madurai"/>
                        <a:sym typeface="Arima Madurai"/>
                      </a:endParaRPr>
                    </a:p>
                  </a:txBody>
                  <a:tcPr marL="91450" marR="91450" marT="45725" marB="45725" anchor="ctr"/>
                </a:tc>
                <a:extLst>
                  <a:ext uri="{0D108BD9-81ED-4DB2-BD59-A6C34878D82A}">
                    <a16:rowId xmlns:a16="http://schemas.microsoft.com/office/drawing/2014/main" val="10001"/>
                  </a:ext>
                </a:extLst>
              </a:tr>
            </a:tbl>
          </a:graphicData>
        </a:graphic>
      </p:graphicFrame>
      <p:sp>
        <p:nvSpPr>
          <p:cNvPr id="213" name="Google Shape;213;p9"/>
          <p:cNvSpPr txBox="1"/>
          <p:nvPr/>
        </p:nvSpPr>
        <p:spPr>
          <a:xfrm>
            <a:off x="4435526" y="3684895"/>
            <a:ext cx="124194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Arima Madurai"/>
                <a:ea typeface="Arima Madurai"/>
                <a:cs typeface="Arima Madurai"/>
                <a:sym typeface="Arima Madurai"/>
              </a:rPr>
              <a:t>7000</a:t>
            </a:r>
            <a:endParaRPr/>
          </a:p>
        </p:txBody>
      </p:sp>
      <p:sp>
        <p:nvSpPr>
          <p:cNvPr id="214" name="Google Shape;214;p9"/>
          <p:cNvSpPr txBox="1"/>
          <p:nvPr/>
        </p:nvSpPr>
        <p:spPr>
          <a:xfrm>
            <a:off x="6291619" y="3684895"/>
            <a:ext cx="150580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Arima Madurai"/>
                <a:ea typeface="Arima Madurai"/>
                <a:cs typeface="Arima Madurai"/>
                <a:sym typeface="Arima Madurai"/>
              </a:rPr>
              <a:t>70 000</a:t>
            </a:r>
            <a:endParaRPr/>
          </a:p>
        </p:txBody>
      </p:sp>
      <p:sp>
        <p:nvSpPr>
          <p:cNvPr id="215" name="Google Shape;215;p9"/>
          <p:cNvSpPr txBox="1"/>
          <p:nvPr/>
        </p:nvSpPr>
        <p:spPr>
          <a:xfrm>
            <a:off x="8206070" y="3684895"/>
            <a:ext cx="150580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Arima Madurai"/>
                <a:ea typeface="Arima Madurai"/>
                <a:cs typeface="Arima Madurai"/>
                <a:sym typeface="Arima Madurai"/>
              </a:rPr>
              <a:t>70</a:t>
            </a:r>
            <a:endParaRPr/>
          </a:p>
        </p:txBody>
      </p:sp>
      <p:sp>
        <p:nvSpPr>
          <p:cNvPr id="216" name="Google Shape;216;p9"/>
          <p:cNvSpPr txBox="1"/>
          <p:nvPr/>
        </p:nvSpPr>
        <p:spPr>
          <a:xfrm>
            <a:off x="10026164" y="3684895"/>
            <a:ext cx="176470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Arima Madurai"/>
                <a:ea typeface="Arima Madurai"/>
                <a:cs typeface="Arima Madurai"/>
                <a:sym typeface="Arima Madurai"/>
              </a:rPr>
              <a:t>700 000</a:t>
            </a:r>
            <a:endParaRPr/>
          </a:p>
        </p:txBody>
      </p:sp>
      <p:sp>
        <p:nvSpPr>
          <p:cNvPr id="217" name="Google Shape;217;p9"/>
          <p:cNvSpPr/>
          <p:nvPr/>
        </p:nvSpPr>
        <p:spPr>
          <a:xfrm>
            <a:off x="1182114" y="4820677"/>
            <a:ext cx="9654209" cy="1684565"/>
          </a:xfrm>
          <a:prstGeom prst="cloudCallout">
            <a:avLst>
              <a:gd name="adj1" fmla="val -51649"/>
              <a:gd name="adj2" fmla="val -70547"/>
            </a:avLst>
          </a:prstGeom>
          <a:solidFill>
            <a:srgbClr val="FFF2CC"/>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000000"/>
                </a:solidFill>
                <a:latin typeface="Arima Madurai"/>
                <a:ea typeface="Arima Madurai"/>
                <a:cs typeface="Arima Madurai"/>
                <a:sym typeface="Arima Madurai"/>
              </a:rPr>
              <a:t>Giá trị của chữ số phụ thuộc vào vị trí của chữ số đó ở mỗi hàng. Tức là chữ số đứng ở hàng nào sẽ mang giá trị của hàng đó.</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1">
                                            <p:txEl>
                                              <p:pRg st="0" end="0"/>
                                            </p:txEl>
                                          </p:spTgt>
                                        </p:tgtEl>
                                        <p:attrNameLst>
                                          <p:attrName>style.visibility</p:attrName>
                                        </p:attrNameLst>
                                      </p:cBhvr>
                                      <p:to>
                                        <p:strVal val="visible"/>
                                      </p:to>
                                    </p:set>
                                    <p:animEffect transition="in" filter="fade">
                                      <p:cBhvr>
                                        <p:cTn id="7" dur="500"/>
                                        <p:tgtEl>
                                          <p:spTgt spid="21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500"/>
                                        <p:tgtEl>
                                          <p:spTgt spid="2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3"/>
                                        </p:tgtEl>
                                        <p:attrNameLst>
                                          <p:attrName>style.visibility</p:attrName>
                                        </p:attrNameLst>
                                      </p:cBhvr>
                                      <p:to>
                                        <p:strVal val="visible"/>
                                      </p:to>
                                    </p:set>
                                    <p:animEffect transition="in" filter="fade">
                                      <p:cBhvr>
                                        <p:cTn id="16" dur="500"/>
                                        <p:tgtEl>
                                          <p:spTgt spid="2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4"/>
                                        </p:tgtEl>
                                        <p:attrNameLst>
                                          <p:attrName>style.visibility</p:attrName>
                                        </p:attrNameLst>
                                      </p:cBhvr>
                                      <p:to>
                                        <p:strVal val="visible"/>
                                      </p:to>
                                    </p:set>
                                    <p:animEffect transition="in" filter="fade">
                                      <p:cBhvr>
                                        <p:cTn id="21" dur="500"/>
                                        <p:tgtEl>
                                          <p:spTgt spid="2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5"/>
                                        </p:tgtEl>
                                        <p:attrNameLst>
                                          <p:attrName>style.visibility</p:attrName>
                                        </p:attrNameLst>
                                      </p:cBhvr>
                                      <p:to>
                                        <p:strVal val="visible"/>
                                      </p:to>
                                    </p:set>
                                    <p:animEffect transition="in" filter="fade">
                                      <p:cBhvr>
                                        <p:cTn id="26" dur="500"/>
                                        <p:tgtEl>
                                          <p:spTgt spid="2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6"/>
                                        </p:tgtEl>
                                        <p:attrNameLst>
                                          <p:attrName>style.visibility</p:attrName>
                                        </p:attrNameLst>
                                      </p:cBhvr>
                                      <p:to>
                                        <p:strVal val="visible"/>
                                      </p:to>
                                    </p:set>
                                    <p:animEffect transition="in" filter="fade">
                                      <p:cBhvr>
                                        <p:cTn id="31" dur="500"/>
                                        <p:tgtEl>
                                          <p:spTgt spid="2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7"/>
                                        </p:tgtEl>
                                        <p:attrNameLst>
                                          <p:attrName>style.visibility</p:attrName>
                                        </p:attrNameLst>
                                      </p:cBhvr>
                                      <p:to>
                                        <p:strVal val="visible"/>
                                      </p:to>
                                    </p:set>
                                    <p:animEffect transition="in" filter="fade">
                                      <p:cBhvr>
                                        <p:cTn id="36"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0"/>
          <p:cNvSpPr txBox="1"/>
          <p:nvPr/>
        </p:nvSpPr>
        <p:spPr>
          <a:xfrm>
            <a:off x="755373" y="463827"/>
            <a:ext cx="891960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33CC"/>
                </a:solidFill>
                <a:latin typeface="Arima Madurai"/>
                <a:ea typeface="Arima Madurai"/>
                <a:cs typeface="Arima Madurai"/>
                <a:sym typeface="Arima Madurai"/>
              </a:rPr>
              <a:t>Bài 3. Viết mỗi số sau thành tổng (theo mẫu):</a:t>
            </a:r>
            <a:endParaRPr/>
          </a:p>
        </p:txBody>
      </p:sp>
      <p:sp>
        <p:nvSpPr>
          <p:cNvPr id="223" name="Google Shape;223;p10"/>
          <p:cNvSpPr txBox="1"/>
          <p:nvPr/>
        </p:nvSpPr>
        <p:spPr>
          <a:xfrm>
            <a:off x="2517022" y="1181220"/>
            <a:ext cx="7157955"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52 314  ;  503 060  ;  83 760  ;  176 091.</a:t>
            </a:r>
            <a:endParaRPr/>
          </a:p>
        </p:txBody>
      </p:sp>
      <p:sp>
        <p:nvSpPr>
          <p:cNvPr id="224" name="Google Shape;224;p10"/>
          <p:cNvSpPr txBox="1"/>
          <p:nvPr/>
        </p:nvSpPr>
        <p:spPr>
          <a:xfrm>
            <a:off x="543339" y="1948068"/>
            <a:ext cx="1152939"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Mẫu:</a:t>
            </a:r>
            <a:endParaRPr/>
          </a:p>
        </p:txBody>
      </p:sp>
      <p:sp>
        <p:nvSpPr>
          <p:cNvPr id="225" name="Google Shape;225;p10"/>
          <p:cNvSpPr txBox="1"/>
          <p:nvPr/>
        </p:nvSpPr>
        <p:spPr>
          <a:xfrm>
            <a:off x="1696278" y="1948068"/>
            <a:ext cx="1431235"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52 314</a:t>
            </a:r>
            <a:endParaRPr/>
          </a:p>
        </p:txBody>
      </p:sp>
      <p:sp>
        <p:nvSpPr>
          <p:cNvPr id="226" name="Google Shape;226;p10"/>
          <p:cNvSpPr txBox="1"/>
          <p:nvPr/>
        </p:nvSpPr>
        <p:spPr>
          <a:xfrm>
            <a:off x="3014869" y="1907160"/>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mbria Math"/>
                <a:ea typeface="Cambria Math"/>
                <a:cs typeface="Cambria Math"/>
                <a:sym typeface="Cambria Math"/>
              </a:rPr>
              <a:t>=</a:t>
            </a:r>
            <a:endParaRPr sz="3200">
              <a:solidFill>
                <a:srgbClr val="FF0000"/>
              </a:solidFill>
              <a:latin typeface="Arima Madurai"/>
              <a:ea typeface="Arima Madurai"/>
              <a:cs typeface="Arima Madurai"/>
              <a:sym typeface="Arima Madurai"/>
            </a:endParaRPr>
          </a:p>
        </p:txBody>
      </p:sp>
      <p:sp>
        <p:nvSpPr>
          <p:cNvPr id="227" name="Google Shape;227;p10"/>
          <p:cNvSpPr txBox="1"/>
          <p:nvPr/>
        </p:nvSpPr>
        <p:spPr>
          <a:xfrm>
            <a:off x="3418169" y="1948068"/>
            <a:ext cx="159115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50 000</a:t>
            </a:r>
            <a:endParaRPr/>
          </a:p>
        </p:txBody>
      </p:sp>
      <p:sp>
        <p:nvSpPr>
          <p:cNvPr id="228" name="Google Shape;228;p10"/>
          <p:cNvSpPr txBox="1"/>
          <p:nvPr/>
        </p:nvSpPr>
        <p:spPr>
          <a:xfrm>
            <a:off x="4826209" y="1907160"/>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mbria Math"/>
                <a:ea typeface="Cambria Math"/>
                <a:cs typeface="Cambria Math"/>
                <a:sym typeface="Cambria Math"/>
              </a:rPr>
              <a:t>+</a:t>
            </a:r>
            <a:endParaRPr sz="3200">
              <a:solidFill>
                <a:srgbClr val="FF0000"/>
              </a:solidFill>
              <a:latin typeface="Arima Madurai"/>
              <a:ea typeface="Arima Madurai"/>
              <a:cs typeface="Arima Madurai"/>
              <a:sym typeface="Arima Madurai"/>
            </a:endParaRPr>
          </a:p>
        </p:txBody>
      </p:sp>
      <p:sp>
        <p:nvSpPr>
          <p:cNvPr id="229" name="Google Shape;229;p10"/>
          <p:cNvSpPr txBox="1"/>
          <p:nvPr/>
        </p:nvSpPr>
        <p:spPr>
          <a:xfrm>
            <a:off x="5220466" y="1948068"/>
            <a:ext cx="117791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2000</a:t>
            </a:r>
            <a:endParaRPr/>
          </a:p>
        </p:txBody>
      </p:sp>
      <p:sp>
        <p:nvSpPr>
          <p:cNvPr id="230" name="Google Shape;230;p10"/>
          <p:cNvSpPr txBox="1"/>
          <p:nvPr/>
        </p:nvSpPr>
        <p:spPr>
          <a:xfrm>
            <a:off x="6293888" y="1907159"/>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mbria Math"/>
                <a:ea typeface="Cambria Math"/>
                <a:cs typeface="Cambria Math"/>
                <a:sym typeface="Cambria Math"/>
              </a:rPr>
              <a:t>+</a:t>
            </a:r>
            <a:endParaRPr sz="3200">
              <a:solidFill>
                <a:srgbClr val="FF0000"/>
              </a:solidFill>
              <a:latin typeface="Arima Madurai"/>
              <a:ea typeface="Arima Madurai"/>
              <a:cs typeface="Arima Madurai"/>
              <a:sym typeface="Arima Madurai"/>
            </a:endParaRPr>
          </a:p>
        </p:txBody>
      </p:sp>
      <p:sp>
        <p:nvSpPr>
          <p:cNvPr id="231" name="Google Shape;231;p10"/>
          <p:cNvSpPr txBox="1"/>
          <p:nvPr/>
        </p:nvSpPr>
        <p:spPr>
          <a:xfrm>
            <a:off x="6665842" y="1948067"/>
            <a:ext cx="99391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300</a:t>
            </a:r>
            <a:endParaRPr/>
          </a:p>
        </p:txBody>
      </p:sp>
      <p:sp>
        <p:nvSpPr>
          <p:cNvPr id="232" name="Google Shape;232;p10"/>
          <p:cNvSpPr txBox="1"/>
          <p:nvPr/>
        </p:nvSpPr>
        <p:spPr>
          <a:xfrm>
            <a:off x="7494732" y="1901683"/>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mbria Math"/>
                <a:ea typeface="Cambria Math"/>
                <a:cs typeface="Cambria Math"/>
                <a:sym typeface="Cambria Math"/>
              </a:rPr>
              <a:t>+</a:t>
            </a:r>
            <a:endParaRPr sz="3200">
              <a:solidFill>
                <a:srgbClr val="FF0000"/>
              </a:solidFill>
              <a:latin typeface="Arima Madurai"/>
              <a:ea typeface="Arima Madurai"/>
              <a:cs typeface="Arima Madurai"/>
              <a:sym typeface="Arima Madurai"/>
            </a:endParaRPr>
          </a:p>
        </p:txBody>
      </p:sp>
      <p:sp>
        <p:nvSpPr>
          <p:cNvPr id="233" name="Google Shape;233;p10"/>
          <p:cNvSpPr txBox="1"/>
          <p:nvPr/>
        </p:nvSpPr>
        <p:spPr>
          <a:xfrm>
            <a:off x="7874204" y="1948066"/>
            <a:ext cx="72225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10</a:t>
            </a:r>
            <a:endParaRPr/>
          </a:p>
        </p:txBody>
      </p:sp>
      <p:sp>
        <p:nvSpPr>
          <p:cNvPr id="234" name="Google Shape;234;p10"/>
          <p:cNvSpPr txBox="1"/>
          <p:nvPr/>
        </p:nvSpPr>
        <p:spPr>
          <a:xfrm>
            <a:off x="8363017" y="1898370"/>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Cambria Math"/>
                <a:ea typeface="Cambria Math"/>
                <a:cs typeface="Cambria Math"/>
                <a:sym typeface="Cambria Math"/>
              </a:rPr>
              <a:t>+</a:t>
            </a:r>
            <a:endParaRPr sz="3200">
              <a:solidFill>
                <a:srgbClr val="FF0000"/>
              </a:solidFill>
              <a:latin typeface="Arima Madurai"/>
              <a:ea typeface="Arima Madurai"/>
              <a:cs typeface="Arima Madurai"/>
              <a:sym typeface="Arima Madurai"/>
            </a:endParaRPr>
          </a:p>
        </p:txBody>
      </p:sp>
      <p:sp>
        <p:nvSpPr>
          <p:cNvPr id="235" name="Google Shape;235;p10"/>
          <p:cNvSpPr txBox="1"/>
          <p:nvPr/>
        </p:nvSpPr>
        <p:spPr>
          <a:xfrm>
            <a:off x="8733625" y="1946916"/>
            <a:ext cx="537609"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4</a:t>
            </a:r>
            <a:endParaRPr/>
          </a:p>
        </p:txBody>
      </p:sp>
      <p:sp>
        <p:nvSpPr>
          <p:cNvPr id="236" name="Google Shape;236;p10"/>
          <p:cNvSpPr txBox="1"/>
          <p:nvPr/>
        </p:nvSpPr>
        <p:spPr>
          <a:xfrm>
            <a:off x="1696263" y="2842829"/>
            <a:ext cx="172278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503 060</a:t>
            </a:r>
            <a:endParaRPr/>
          </a:p>
        </p:txBody>
      </p:sp>
      <p:sp>
        <p:nvSpPr>
          <p:cNvPr id="237" name="Google Shape;237;p10"/>
          <p:cNvSpPr txBox="1"/>
          <p:nvPr/>
        </p:nvSpPr>
        <p:spPr>
          <a:xfrm>
            <a:off x="1696264" y="3872903"/>
            <a:ext cx="148424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83 760</a:t>
            </a:r>
            <a:endParaRPr/>
          </a:p>
        </p:txBody>
      </p:sp>
      <p:sp>
        <p:nvSpPr>
          <p:cNvPr id="238" name="Google Shape;238;p10"/>
          <p:cNvSpPr txBox="1"/>
          <p:nvPr/>
        </p:nvSpPr>
        <p:spPr>
          <a:xfrm>
            <a:off x="1696263" y="4902977"/>
            <a:ext cx="161676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chemeClr val="dk1"/>
                </a:solidFill>
                <a:latin typeface="Arima Madurai"/>
                <a:ea typeface="Arima Madurai"/>
                <a:cs typeface="Arima Madurai"/>
                <a:sym typeface="Arima Madurai"/>
              </a:rPr>
              <a:t>176 091</a:t>
            </a:r>
            <a:endParaRPr/>
          </a:p>
        </p:txBody>
      </p:sp>
      <p:sp>
        <p:nvSpPr>
          <p:cNvPr id="239" name="Google Shape;239;p10"/>
          <p:cNvSpPr txBox="1"/>
          <p:nvPr/>
        </p:nvSpPr>
        <p:spPr>
          <a:xfrm>
            <a:off x="3408215" y="2816324"/>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40" name="Google Shape;240;p10"/>
          <p:cNvSpPr txBox="1"/>
          <p:nvPr/>
        </p:nvSpPr>
        <p:spPr>
          <a:xfrm>
            <a:off x="3869172" y="2842829"/>
            <a:ext cx="185575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500 000</a:t>
            </a:r>
            <a:endParaRPr/>
          </a:p>
        </p:txBody>
      </p:sp>
      <p:sp>
        <p:nvSpPr>
          <p:cNvPr id="241" name="Google Shape;241;p10"/>
          <p:cNvSpPr txBox="1"/>
          <p:nvPr/>
        </p:nvSpPr>
        <p:spPr>
          <a:xfrm>
            <a:off x="5621321" y="2801921"/>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42" name="Google Shape;242;p10"/>
          <p:cNvSpPr txBox="1"/>
          <p:nvPr/>
        </p:nvSpPr>
        <p:spPr>
          <a:xfrm>
            <a:off x="6030485" y="2842828"/>
            <a:ext cx="117791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3000</a:t>
            </a:r>
            <a:endParaRPr/>
          </a:p>
        </p:txBody>
      </p:sp>
      <p:sp>
        <p:nvSpPr>
          <p:cNvPr id="243" name="Google Shape;243;p10"/>
          <p:cNvSpPr txBox="1"/>
          <p:nvPr/>
        </p:nvSpPr>
        <p:spPr>
          <a:xfrm>
            <a:off x="7151946" y="2808549"/>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44" name="Google Shape;244;p10"/>
          <p:cNvSpPr txBox="1"/>
          <p:nvPr/>
        </p:nvSpPr>
        <p:spPr>
          <a:xfrm>
            <a:off x="7600865" y="2849456"/>
            <a:ext cx="728999"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60</a:t>
            </a:r>
            <a:endParaRPr/>
          </a:p>
        </p:txBody>
      </p:sp>
      <p:sp>
        <p:nvSpPr>
          <p:cNvPr id="245" name="Google Shape;245;p10"/>
          <p:cNvSpPr txBox="1"/>
          <p:nvPr/>
        </p:nvSpPr>
        <p:spPr>
          <a:xfrm>
            <a:off x="3136541" y="3856621"/>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46" name="Google Shape;246;p10"/>
          <p:cNvSpPr txBox="1"/>
          <p:nvPr/>
        </p:nvSpPr>
        <p:spPr>
          <a:xfrm>
            <a:off x="3597498" y="3883126"/>
            <a:ext cx="1708323"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80 000</a:t>
            </a:r>
            <a:endParaRPr/>
          </a:p>
        </p:txBody>
      </p:sp>
      <p:sp>
        <p:nvSpPr>
          <p:cNvPr id="247" name="Google Shape;247;p10"/>
          <p:cNvSpPr txBox="1"/>
          <p:nvPr/>
        </p:nvSpPr>
        <p:spPr>
          <a:xfrm>
            <a:off x="5044850" y="3842218"/>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48" name="Google Shape;248;p10"/>
          <p:cNvSpPr txBox="1"/>
          <p:nvPr/>
        </p:nvSpPr>
        <p:spPr>
          <a:xfrm>
            <a:off x="5507022" y="3883125"/>
            <a:ext cx="117791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3000</a:t>
            </a:r>
            <a:endParaRPr/>
          </a:p>
        </p:txBody>
      </p:sp>
      <p:sp>
        <p:nvSpPr>
          <p:cNvPr id="249" name="Google Shape;249;p10"/>
          <p:cNvSpPr txBox="1"/>
          <p:nvPr/>
        </p:nvSpPr>
        <p:spPr>
          <a:xfrm>
            <a:off x="6602416" y="3833386"/>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50" name="Google Shape;250;p10"/>
          <p:cNvSpPr txBox="1"/>
          <p:nvPr/>
        </p:nvSpPr>
        <p:spPr>
          <a:xfrm>
            <a:off x="7039232" y="3883125"/>
            <a:ext cx="90453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700</a:t>
            </a:r>
            <a:endParaRPr/>
          </a:p>
        </p:txBody>
      </p:sp>
      <p:sp>
        <p:nvSpPr>
          <p:cNvPr id="251" name="Google Shape;251;p10"/>
          <p:cNvSpPr txBox="1"/>
          <p:nvPr/>
        </p:nvSpPr>
        <p:spPr>
          <a:xfrm>
            <a:off x="8229234" y="3881973"/>
            <a:ext cx="70134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60</a:t>
            </a:r>
            <a:endParaRPr/>
          </a:p>
        </p:txBody>
      </p:sp>
      <p:sp>
        <p:nvSpPr>
          <p:cNvPr id="252" name="Google Shape;252;p10"/>
          <p:cNvSpPr txBox="1"/>
          <p:nvPr/>
        </p:nvSpPr>
        <p:spPr>
          <a:xfrm>
            <a:off x="7844806" y="3839101"/>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53" name="Google Shape;253;p10"/>
          <p:cNvSpPr txBox="1"/>
          <p:nvPr/>
        </p:nvSpPr>
        <p:spPr>
          <a:xfrm>
            <a:off x="3235934" y="4870408"/>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54" name="Google Shape;254;p10"/>
          <p:cNvSpPr txBox="1"/>
          <p:nvPr/>
        </p:nvSpPr>
        <p:spPr>
          <a:xfrm>
            <a:off x="3696902" y="4896925"/>
            <a:ext cx="2028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100 000</a:t>
            </a:r>
            <a:endParaRPr/>
          </a:p>
        </p:txBody>
      </p:sp>
      <p:sp>
        <p:nvSpPr>
          <p:cNvPr id="255" name="Google Shape;255;p10"/>
          <p:cNvSpPr txBox="1"/>
          <p:nvPr/>
        </p:nvSpPr>
        <p:spPr>
          <a:xfrm>
            <a:off x="5382781" y="4856005"/>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56" name="Google Shape;256;p10"/>
          <p:cNvSpPr txBox="1"/>
          <p:nvPr/>
        </p:nvSpPr>
        <p:spPr>
          <a:xfrm>
            <a:off x="5818448" y="4896912"/>
            <a:ext cx="1616766"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70 000</a:t>
            </a:r>
            <a:endParaRPr/>
          </a:p>
        </p:txBody>
      </p:sp>
      <p:sp>
        <p:nvSpPr>
          <p:cNvPr id="257" name="Google Shape;257;p10"/>
          <p:cNvSpPr txBox="1"/>
          <p:nvPr/>
        </p:nvSpPr>
        <p:spPr>
          <a:xfrm>
            <a:off x="7271652" y="4847173"/>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58" name="Google Shape;258;p10"/>
          <p:cNvSpPr txBox="1"/>
          <p:nvPr/>
        </p:nvSpPr>
        <p:spPr>
          <a:xfrm>
            <a:off x="7708468" y="4896912"/>
            <a:ext cx="122211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6000</a:t>
            </a:r>
            <a:endParaRPr/>
          </a:p>
        </p:txBody>
      </p:sp>
      <p:sp>
        <p:nvSpPr>
          <p:cNvPr id="259" name="Google Shape;259;p10"/>
          <p:cNvSpPr txBox="1"/>
          <p:nvPr/>
        </p:nvSpPr>
        <p:spPr>
          <a:xfrm>
            <a:off x="9269534" y="4895760"/>
            <a:ext cx="70134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90</a:t>
            </a:r>
            <a:endParaRPr/>
          </a:p>
        </p:txBody>
      </p:sp>
      <p:sp>
        <p:nvSpPr>
          <p:cNvPr id="260" name="Google Shape;260;p10"/>
          <p:cNvSpPr txBox="1"/>
          <p:nvPr/>
        </p:nvSpPr>
        <p:spPr>
          <a:xfrm>
            <a:off x="8885106" y="4852888"/>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61" name="Google Shape;261;p10"/>
          <p:cNvSpPr txBox="1"/>
          <p:nvPr/>
        </p:nvSpPr>
        <p:spPr>
          <a:xfrm>
            <a:off x="10296577" y="4902388"/>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Arima Madurai"/>
                <a:ea typeface="Arima Madurai"/>
                <a:cs typeface="Arima Madurai"/>
                <a:sym typeface="Arima Madurai"/>
              </a:rPr>
              <a:t>1</a:t>
            </a:r>
            <a:endParaRPr/>
          </a:p>
        </p:txBody>
      </p:sp>
      <p:sp>
        <p:nvSpPr>
          <p:cNvPr id="262" name="Google Shape;262;p10"/>
          <p:cNvSpPr txBox="1"/>
          <p:nvPr/>
        </p:nvSpPr>
        <p:spPr>
          <a:xfrm>
            <a:off x="9872393" y="4859516"/>
            <a:ext cx="496957"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D303BA"/>
                </a:solidFill>
                <a:latin typeface="Cambria Math"/>
                <a:ea typeface="Cambria Math"/>
                <a:cs typeface="Cambria Math"/>
                <a:sym typeface="Cambria Math"/>
              </a:rPr>
              <a:t>+</a:t>
            </a:r>
            <a:endParaRPr sz="3200">
              <a:solidFill>
                <a:srgbClr val="D303BA"/>
              </a:solidFill>
              <a:latin typeface="Arima Madurai"/>
              <a:ea typeface="Arima Madurai"/>
              <a:cs typeface="Arima Madurai"/>
              <a:sym typeface="Arima Madurai"/>
            </a:endParaRPr>
          </a:p>
        </p:txBody>
      </p:sp>
      <p:sp>
        <p:nvSpPr>
          <p:cNvPr id="263" name="Google Shape;263;p10"/>
          <p:cNvSpPr/>
          <p:nvPr/>
        </p:nvSpPr>
        <p:spPr>
          <a:xfrm>
            <a:off x="1099035" y="5375671"/>
            <a:ext cx="10389705" cy="1258823"/>
          </a:xfrm>
          <a:prstGeom prst="flowChartPunchedTape">
            <a:avLst/>
          </a:prstGeom>
          <a:solidFill>
            <a:srgbClr val="B3C6E7"/>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rgbClr val="FF0000"/>
                </a:solidFill>
                <a:latin typeface="Arima Madurai"/>
                <a:ea typeface="Arima Madurai"/>
                <a:cs typeface="Arima Madurai"/>
                <a:sym typeface="Arima Madurai"/>
              </a:rPr>
              <a:t>Giá trị của mỗi số bằng tổng giá trị của các chữ số ở các hàng tạo nên số đó.</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2">
                                            <p:txEl>
                                              <p:pRg st="0" end="0"/>
                                            </p:txEl>
                                          </p:spTgt>
                                        </p:tgtEl>
                                        <p:attrNameLst>
                                          <p:attrName>style.visibility</p:attrName>
                                        </p:attrNameLst>
                                      </p:cBhvr>
                                      <p:to>
                                        <p:strVal val="visible"/>
                                      </p:to>
                                    </p:set>
                                    <p:animEffect transition="in" filter="fade">
                                      <p:cBhvr>
                                        <p:cTn id="7" dur="500"/>
                                        <p:tgtEl>
                                          <p:spTgt spid="22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Effect transition="in" filter="fade">
                                      <p:cBhvr>
                                        <p:cTn id="11" dur="500"/>
                                        <p:tgtEl>
                                          <p:spTgt spid="2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500"/>
                                        <p:tgtEl>
                                          <p:spTgt spid="2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5"/>
                                        </p:tgtEl>
                                        <p:attrNameLst>
                                          <p:attrName>style.visibility</p:attrName>
                                        </p:attrNameLst>
                                      </p:cBhvr>
                                      <p:to>
                                        <p:strVal val="visible"/>
                                      </p:to>
                                    </p:set>
                                    <p:animEffect transition="in" filter="fade">
                                      <p:cBhvr>
                                        <p:cTn id="21" dur="500"/>
                                        <p:tgtEl>
                                          <p:spTgt spid="2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6"/>
                                        </p:tgtEl>
                                        <p:attrNameLst>
                                          <p:attrName>style.visibility</p:attrName>
                                        </p:attrNameLst>
                                      </p:cBhvr>
                                      <p:to>
                                        <p:strVal val="visible"/>
                                      </p:to>
                                    </p:set>
                                    <p:animEffect transition="in" filter="fade">
                                      <p:cBhvr>
                                        <p:cTn id="26" dur="500"/>
                                        <p:tgtEl>
                                          <p:spTgt spid="2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7"/>
                                        </p:tgtEl>
                                        <p:attrNameLst>
                                          <p:attrName>style.visibility</p:attrName>
                                        </p:attrNameLst>
                                      </p:cBhvr>
                                      <p:to>
                                        <p:strVal val="visible"/>
                                      </p:to>
                                    </p:set>
                                    <p:animEffect transition="in" filter="fade">
                                      <p:cBhvr>
                                        <p:cTn id="31" dur="500"/>
                                        <p:tgtEl>
                                          <p:spTgt spid="2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8"/>
                                        </p:tgtEl>
                                        <p:attrNameLst>
                                          <p:attrName>style.visibility</p:attrName>
                                        </p:attrNameLst>
                                      </p:cBhvr>
                                      <p:to>
                                        <p:strVal val="visible"/>
                                      </p:to>
                                    </p:set>
                                    <p:animEffect transition="in" filter="fade">
                                      <p:cBhvr>
                                        <p:cTn id="36" dur="500"/>
                                        <p:tgtEl>
                                          <p:spTgt spid="2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9"/>
                                        </p:tgtEl>
                                        <p:attrNameLst>
                                          <p:attrName>style.visibility</p:attrName>
                                        </p:attrNameLst>
                                      </p:cBhvr>
                                      <p:to>
                                        <p:strVal val="visible"/>
                                      </p:to>
                                    </p:set>
                                    <p:animEffect transition="in" filter="fade">
                                      <p:cBhvr>
                                        <p:cTn id="41" dur="500"/>
                                        <p:tgtEl>
                                          <p:spTgt spid="2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0"/>
                                        </p:tgtEl>
                                        <p:attrNameLst>
                                          <p:attrName>style.visibility</p:attrName>
                                        </p:attrNameLst>
                                      </p:cBhvr>
                                      <p:to>
                                        <p:strVal val="visible"/>
                                      </p:to>
                                    </p:set>
                                    <p:animEffect transition="in" filter="fade">
                                      <p:cBhvr>
                                        <p:cTn id="46" dur="500"/>
                                        <p:tgtEl>
                                          <p:spTgt spid="2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31"/>
                                        </p:tgtEl>
                                        <p:attrNameLst>
                                          <p:attrName>style.visibility</p:attrName>
                                        </p:attrNameLst>
                                      </p:cBhvr>
                                      <p:to>
                                        <p:strVal val="visible"/>
                                      </p:to>
                                    </p:set>
                                    <p:animEffect transition="in" filter="fade">
                                      <p:cBhvr>
                                        <p:cTn id="51" dur="500"/>
                                        <p:tgtEl>
                                          <p:spTgt spid="2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32"/>
                                        </p:tgtEl>
                                        <p:attrNameLst>
                                          <p:attrName>style.visibility</p:attrName>
                                        </p:attrNameLst>
                                      </p:cBhvr>
                                      <p:to>
                                        <p:strVal val="visible"/>
                                      </p:to>
                                    </p:set>
                                    <p:animEffect transition="in" filter="fade">
                                      <p:cBhvr>
                                        <p:cTn id="56" dur="500"/>
                                        <p:tgtEl>
                                          <p:spTgt spid="2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3"/>
                                        </p:tgtEl>
                                        <p:attrNameLst>
                                          <p:attrName>style.visibility</p:attrName>
                                        </p:attrNameLst>
                                      </p:cBhvr>
                                      <p:to>
                                        <p:strVal val="visible"/>
                                      </p:to>
                                    </p:set>
                                    <p:animEffect transition="in" filter="fade">
                                      <p:cBhvr>
                                        <p:cTn id="61" dur="500"/>
                                        <p:tgtEl>
                                          <p:spTgt spid="2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34"/>
                                        </p:tgtEl>
                                        <p:attrNameLst>
                                          <p:attrName>style.visibility</p:attrName>
                                        </p:attrNameLst>
                                      </p:cBhvr>
                                      <p:to>
                                        <p:strVal val="visible"/>
                                      </p:to>
                                    </p:set>
                                    <p:animEffect transition="in" filter="fade">
                                      <p:cBhvr>
                                        <p:cTn id="66" dur="500"/>
                                        <p:tgtEl>
                                          <p:spTgt spid="2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5"/>
                                        </p:tgtEl>
                                        <p:attrNameLst>
                                          <p:attrName>style.visibility</p:attrName>
                                        </p:attrNameLst>
                                      </p:cBhvr>
                                      <p:to>
                                        <p:strVal val="visible"/>
                                      </p:to>
                                    </p:set>
                                    <p:animEffect transition="in" filter="fade">
                                      <p:cBhvr>
                                        <p:cTn id="71" dur="500"/>
                                        <p:tgtEl>
                                          <p:spTgt spid="23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36"/>
                                        </p:tgtEl>
                                        <p:attrNameLst>
                                          <p:attrName>style.visibility</p:attrName>
                                        </p:attrNameLst>
                                      </p:cBhvr>
                                      <p:to>
                                        <p:strVal val="visible"/>
                                      </p:to>
                                    </p:set>
                                    <p:animEffect transition="in" filter="fade">
                                      <p:cBhvr>
                                        <p:cTn id="76" dur="500"/>
                                        <p:tgtEl>
                                          <p:spTgt spid="236"/>
                                        </p:tgtEl>
                                      </p:cBhvr>
                                    </p:animEffect>
                                  </p:childTnLst>
                                </p:cTn>
                              </p:par>
                              <p:par>
                                <p:cTn id="77" presetID="10" presetClass="entr" presetSubtype="0" fill="hold" nodeType="withEffect">
                                  <p:stCondLst>
                                    <p:cond delay="0"/>
                                  </p:stCondLst>
                                  <p:childTnLst>
                                    <p:set>
                                      <p:cBhvr>
                                        <p:cTn id="78" dur="1" fill="hold">
                                          <p:stCondLst>
                                            <p:cond delay="0"/>
                                          </p:stCondLst>
                                        </p:cTn>
                                        <p:tgtEl>
                                          <p:spTgt spid="237"/>
                                        </p:tgtEl>
                                        <p:attrNameLst>
                                          <p:attrName>style.visibility</p:attrName>
                                        </p:attrNameLst>
                                      </p:cBhvr>
                                      <p:to>
                                        <p:strVal val="visible"/>
                                      </p:to>
                                    </p:set>
                                    <p:animEffect transition="in" filter="fade">
                                      <p:cBhvr>
                                        <p:cTn id="79" dur="500"/>
                                        <p:tgtEl>
                                          <p:spTgt spid="237"/>
                                        </p:tgtEl>
                                      </p:cBhvr>
                                    </p:animEffect>
                                  </p:childTnLst>
                                </p:cTn>
                              </p:par>
                              <p:par>
                                <p:cTn id="80" presetID="10" presetClass="entr" presetSubtype="0" fill="hold" nodeType="withEffect">
                                  <p:stCondLst>
                                    <p:cond delay="0"/>
                                  </p:stCondLst>
                                  <p:childTnLst>
                                    <p:set>
                                      <p:cBhvr>
                                        <p:cTn id="81" dur="1" fill="hold">
                                          <p:stCondLst>
                                            <p:cond delay="0"/>
                                          </p:stCondLst>
                                        </p:cTn>
                                        <p:tgtEl>
                                          <p:spTgt spid="238"/>
                                        </p:tgtEl>
                                        <p:attrNameLst>
                                          <p:attrName>style.visibility</p:attrName>
                                        </p:attrNameLst>
                                      </p:cBhvr>
                                      <p:to>
                                        <p:strVal val="visible"/>
                                      </p:to>
                                    </p:set>
                                    <p:animEffect transition="in" filter="fade">
                                      <p:cBhvr>
                                        <p:cTn id="82" dur="500"/>
                                        <p:tgtEl>
                                          <p:spTgt spid="23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39"/>
                                        </p:tgtEl>
                                        <p:attrNameLst>
                                          <p:attrName>style.visibility</p:attrName>
                                        </p:attrNameLst>
                                      </p:cBhvr>
                                      <p:to>
                                        <p:strVal val="visible"/>
                                      </p:to>
                                    </p:set>
                                    <p:animEffect transition="in" filter="fade">
                                      <p:cBhvr>
                                        <p:cTn id="87" dur="500"/>
                                        <p:tgtEl>
                                          <p:spTgt spid="23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40"/>
                                        </p:tgtEl>
                                        <p:attrNameLst>
                                          <p:attrName>style.visibility</p:attrName>
                                        </p:attrNameLst>
                                      </p:cBhvr>
                                      <p:to>
                                        <p:strVal val="visible"/>
                                      </p:to>
                                    </p:set>
                                    <p:animEffect transition="in" filter="fade">
                                      <p:cBhvr>
                                        <p:cTn id="92" dur="500"/>
                                        <p:tgtEl>
                                          <p:spTgt spid="24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1"/>
                                        </p:tgtEl>
                                        <p:attrNameLst>
                                          <p:attrName>style.visibility</p:attrName>
                                        </p:attrNameLst>
                                      </p:cBhvr>
                                      <p:to>
                                        <p:strVal val="visible"/>
                                      </p:to>
                                    </p:set>
                                    <p:animEffect transition="in" filter="fade">
                                      <p:cBhvr>
                                        <p:cTn id="97" dur="500"/>
                                        <p:tgtEl>
                                          <p:spTgt spid="2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42"/>
                                        </p:tgtEl>
                                        <p:attrNameLst>
                                          <p:attrName>style.visibility</p:attrName>
                                        </p:attrNameLst>
                                      </p:cBhvr>
                                      <p:to>
                                        <p:strVal val="visible"/>
                                      </p:to>
                                    </p:set>
                                    <p:animEffect transition="in" filter="fade">
                                      <p:cBhvr>
                                        <p:cTn id="102" dur="500"/>
                                        <p:tgtEl>
                                          <p:spTgt spid="242"/>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43"/>
                                        </p:tgtEl>
                                        <p:attrNameLst>
                                          <p:attrName>style.visibility</p:attrName>
                                        </p:attrNameLst>
                                      </p:cBhvr>
                                      <p:to>
                                        <p:strVal val="visible"/>
                                      </p:to>
                                    </p:set>
                                    <p:animEffect transition="in" filter="fade">
                                      <p:cBhvr>
                                        <p:cTn id="107" dur="500"/>
                                        <p:tgtEl>
                                          <p:spTgt spid="243"/>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44"/>
                                        </p:tgtEl>
                                        <p:attrNameLst>
                                          <p:attrName>style.visibility</p:attrName>
                                        </p:attrNameLst>
                                      </p:cBhvr>
                                      <p:to>
                                        <p:strVal val="visible"/>
                                      </p:to>
                                    </p:set>
                                    <p:animEffect transition="in" filter="fade">
                                      <p:cBhvr>
                                        <p:cTn id="112" dur="500"/>
                                        <p:tgtEl>
                                          <p:spTgt spid="244"/>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45"/>
                                        </p:tgtEl>
                                        <p:attrNameLst>
                                          <p:attrName>style.visibility</p:attrName>
                                        </p:attrNameLst>
                                      </p:cBhvr>
                                      <p:to>
                                        <p:strVal val="visible"/>
                                      </p:to>
                                    </p:set>
                                    <p:animEffect transition="in" filter="fade">
                                      <p:cBhvr>
                                        <p:cTn id="117" dur="500"/>
                                        <p:tgtEl>
                                          <p:spTgt spid="2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46"/>
                                        </p:tgtEl>
                                        <p:attrNameLst>
                                          <p:attrName>style.visibility</p:attrName>
                                        </p:attrNameLst>
                                      </p:cBhvr>
                                      <p:to>
                                        <p:strVal val="visible"/>
                                      </p:to>
                                    </p:set>
                                    <p:animEffect transition="in" filter="fade">
                                      <p:cBhvr>
                                        <p:cTn id="122" dur="500"/>
                                        <p:tgtEl>
                                          <p:spTgt spid="246"/>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47"/>
                                        </p:tgtEl>
                                        <p:attrNameLst>
                                          <p:attrName>style.visibility</p:attrName>
                                        </p:attrNameLst>
                                      </p:cBhvr>
                                      <p:to>
                                        <p:strVal val="visible"/>
                                      </p:to>
                                    </p:set>
                                    <p:animEffect transition="in" filter="fade">
                                      <p:cBhvr>
                                        <p:cTn id="127" dur="500"/>
                                        <p:tgtEl>
                                          <p:spTgt spid="247"/>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48"/>
                                        </p:tgtEl>
                                        <p:attrNameLst>
                                          <p:attrName>style.visibility</p:attrName>
                                        </p:attrNameLst>
                                      </p:cBhvr>
                                      <p:to>
                                        <p:strVal val="visible"/>
                                      </p:to>
                                    </p:set>
                                    <p:animEffect transition="in" filter="fade">
                                      <p:cBhvr>
                                        <p:cTn id="132" dur="500"/>
                                        <p:tgtEl>
                                          <p:spTgt spid="248"/>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249"/>
                                        </p:tgtEl>
                                        <p:attrNameLst>
                                          <p:attrName>style.visibility</p:attrName>
                                        </p:attrNameLst>
                                      </p:cBhvr>
                                      <p:to>
                                        <p:strVal val="visible"/>
                                      </p:to>
                                    </p:set>
                                    <p:animEffect transition="in" filter="fade">
                                      <p:cBhvr>
                                        <p:cTn id="137" dur="500"/>
                                        <p:tgtEl>
                                          <p:spTgt spid="249"/>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250"/>
                                        </p:tgtEl>
                                        <p:attrNameLst>
                                          <p:attrName>style.visibility</p:attrName>
                                        </p:attrNameLst>
                                      </p:cBhvr>
                                      <p:to>
                                        <p:strVal val="visible"/>
                                      </p:to>
                                    </p:set>
                                    <p:animEffect transition="in" filter="fade">
                                      <p:cBhvr>
                                        <p:cTn id="142" dur="500"/>
                                        <p:tgtEl>
                                          <p:spTgt spid="25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52"/>
                                        </p:tgtEl>
                                        <p:attrNameLst>
                                          <p:attrName>style.visibility</p:attrName>
                                        </p:attrNameLst>
                                      </p:cBhvr>
                                      <p:to>
                                        <p:strVal val="visible"/>
                                      </p:to>
                                    </p:set>
                                    <p:animEffect transition="in" filter="fade">
                                      <p:cBhvr>
                                        <p:cTn id="147" dur="500"/>
                                        <p:tgtEl>
                                          <p:spTgt spid="252"/>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251"/>
                                        </p:tgtEl>
                                        <p:attrNameLst>
                                          <p:attrName>style.visibility</p:attrName>
                                        </p:attrNameLst>
                                      </p:cBhvr>
                                      <p:to>
                                        <p:strVal val="visible"/>
                                      </p:to>
                                    </p:set>
                                    <p:animEffect transition="in" filter="fade">
                                      <p:cBhvr>
                                        <p:cTn id="152" dur="500"/>
                                        <p:tgtEl>
                                          <p:spTgt spid="251"/>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nodeType="clickEffect">
                                  <p:stCondLst>
                                    <p:cond delay="0"/>
                                  </p:stCondLst>
                                  <p:childTnLst>
                                    <p:set>
                                      <p:cBhvr>
                                        <p:cTn id="156" dur="1" fill="hold">
                                          <p:stCondLst>
                                            <p:cond delay="0"/>
                                          </p:stCondLst>
                                        </p:cTn>
                                        <p:tgtEl>
                                          <p:spTgt spid="253"/>
                                        </p:tgtEl>
                                        <p:attrNameLst>
                                          <p:attrName>style.visibility</p:attrName>
                                        </p:attrNameLst>
                                      </p:cBhvr>
                                      <p:to>
                                        <p:strVal val="visible"/>
                                      </p:to>
                                    </p:set>
                                    <p:animEffect transition="in" filter="fade">
                                      <p:cBhvr>
                                        <p:cTn id="157" dur="500"/>
                                        <p:tgtEl>
                                          <p:spTgt spid="25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254"/>
                                        </p:tgtEl>
                                        <p:attrNameLst>
                                          <p:attrName>style.visibility</p:attrName>
                                        </p:attrNameLst>
                                      </p:cBhvr>
                                      <p:to>
                                        <p:strVal val="visible"/>
                                      </p:to>
                                    </p:set>
                                    <p:animEffect transition="in" filter="fade">
                                      <p:cBhvr>
                                        <p:cTn id="162" dur="500"/>
                                        <p:tgtEl>
                                          <p:spTgt spid="25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255"/>
                                        </p:tgtEl>
                                        <p:attrNameLst>
                                          <p:attrName>style.visibility</p:attrName>
                                        </p:attrNameLst>
                                      </p:cBhvr>
                                      <p:to>
                                        <p:strVal val="visible"/>
                                      </p:to>
                                    </p:set>
                                    <p:animEffect transition="in" filter="fade">
                                      <p:cBhvr>
                                        <p:cTn id="167" dur="500"/>
                                        <p:tgtEl>
                                          <p:spTgt spid="25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256"/>
                                        </p:tgtEl>
                                        <p:attrNameLst>
                                          <p:attrName>style.visibility</p:attrName>
                                        </p:attrNameLst>
                                      </p:cBhvr>
                                      <p:to>
                                        <p:strVal val="visible"/>
                                      </p:to>
                                    </p:set>
                                    <p:animEffect transition="in" filter="fade">
                                      <p:cBhvr>
                                        <p:cTn id="172" dur="500"/>
                                        <p:tgtEl>
                                          <p:spTgt spid="25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nodeType="clickEffect">
                                  <p:stCondLst>
                                    <p:cond delay="0"/>
                                  </p:stCondLst>
                                  <p:childTnLst>
                                    <p:set>
                                      <p:cBhvr>
                                        <p:cTn id="176" dur="1" fill="hold">
                                          <p:stCondLst>
                                            <p:cond delay="0"/>
                                          </p:stCondLst>
                                        </p:cTn>
                                        <p:tgtEl>
                                          <p:spTgt spid="257"/>
                                        </p:tgtEl>
                                        <p:attrNameLst>
                                          <p:attrName>style.visibility</p:attrName>
                                        </p:attrNameLst>
                                      </p:cBhvr>
                                      <p:to>
                                        <p:strVal val="visible"/>
                                      </p:to>
                                    </p:set>
                                    <p:animEffect transition="in" filter="fade">
                                      <p:cBhvr>
                                        <p:cTn id="177" dur="500"/>
                                        <p:tgtEl>
                                          <p:spTgt spid="25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nodeType="clickEffect">
                                  <p:stCondLst>
                                    <p:cond delay="0"/>
                                  </p:stCondLst>
                                  <p:childTnLst>
                                    <p:set>
                                      <p:cBhvr>
                                        <p:cTn id="181" dur="1" fill="hold">
                                          <p:stCondLst>
                                            <p:cond delay="0"/>
                                          </p:stCondLst>
                                        </p:cTn>
                                        <p:tgtEl>
                                          <p:spTgt spid="258"/>
                                        </p:tgtEl>
                                        <p:attrNameLst>
                                          <p:attrName>style.visibility</p:attrName>
                                        </p:attrNameLst>
                                      </p:cBhvr>
                                      <p:to>
                                        <p:strVal val="visible"/>
                                      </p:to>
                                    </p:set>
                                    <p:animEffect transition="in" filter="fade">
                                      <p:cBhvr>
                                        <p:cTn id="182" dur="500"/>
                                        <p:tgtEl>
                                          <p:spTgt spid="25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nodeType="clickEffect">
                                  <p:stCondLst>
                                    <p:cond delay="0"/>
                                  </p:stCondLst>
                                  <p:childTnLst>
                                    <p:set>
                                      <p:cBhvr>
                                        <p:cTn id="186" dur="1" fill="hold">
                                          <p:stCondLst>
                                            <p:cond delay="0"/>
                                          </p:stCondLst>
                                        </p:cTn>
                                        <p:tgtEl>
                                          <p:spTgt spid="260"/>
                                        </p:tgtEl>
                                        <p:attrNameLst>
                                          <p:attrName>style.visibility</p:attrName>
                                        </p:attrNameLst>
                                      </p:cBhvr>
                                      <p:to>
                                        <p:strVal val="visible"/>
                                      </p:to>
                                    </p:set>
                                    <p:animEffect transition="in" filter="fade">
                                      <p:cBhvr>
                                        <p:cTn id="187" dur="500"/>
                                        <p:tgtEl>
                                          <p:spTgt spid="260"/>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nodeType="clickEffect">
                                  <p:stCondLst>
                                    <p:cond delay="0"/>
                                  </p:stCondLst>
                                  <p:childTnLst>
                                    <p:set>
                                      <p:cBhvr>
                                        <p:cTn id="191" dur="1" fill="hold">
                                          <p:stCondLst>
                                            <p:cond delay="0"/>
                                          </p:stCondLst>
                                        </p:cTn>
                                        <p:tgtEl>
                                          <p:spTgt spid="259"/>
                                        </p:tgtEl>
                                        <p:attrNameLst>
                                          <p:attrName>style.visibility</p:attrName>
                                        </p:attrNameLst>
                                      </p:cBhvr>
                                      <p:to>
                                        <p:strVal val="visible"/>
                                      </p:to>
                                    </p:set>
                                    <p:animEffect transition="in" filter="fade">
                                      <p:cBhvr>
                                        <p:cTn id="192" dur="500"/>
                                        <p:tgtEl>
                                          <p:spTgt spid="259"/>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262"/>
                                        </p:tgtEl>
                                        <p:attrNameLst>
                                          <p:attrName>style.visibility</p:attrName>
                                        </p:attrNameLst>
                                      </p:cBhvr>
                                      <p:to>
                                        <p:strVal val="visible"/>
                                      </p:to>
                                    </p:set>
                                    <p:animEffect transition="in" filter="fade">
                                      <p:cBhvr>
                                        <p:cTn id="197" dur="500"/>
                                        <p:tgtEl>
                                          <p:spTgt spid="262"/>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261"/>
                                        </p:tgtEl>
                                        <p:attrNameLst>
                                          <p:attrName>style.visibility</p:attrName>
                                        </p:attrNameLst>
                                      </p:cBhvr>
                                      <p:to>
                                        <p:strVal val="visible"/>
                                      </p:to>
                                    </p:set>
                                    <p:animEffect transition="in" filter="fade">
                                      <p:cBhvr>
                                        <p:cTn id="202" dur="500"/>
                                        <p:tgtEl>
                                          <p:spTgt spid="261"/>
                                        </p:tgtEl>
                                      </p:cBhvr>
                                    </p:animEffect>
                                  </p:childTnLst>
                                </p:cTn>
                              </p:par>
                            </p:childTnLst>
                          </p:cTn>
                        </p:par>
                      </p:childTnLst>
                    </p:cTn>
                  </p:par>
                  <p:par>
                    <p:cTn id="203" fill="hold">
                      <p:stCondLst>
                        <p:cond delay="indefinite"/>
                      </p:stCondLst>
                      <p:childTnLst>
                        <p:par>
                          <p:cTn id="204" fill="hold">
                            <p:stCondLst>
                              <p:cond delay="0"/>
                            </p:stCondLst>
                            <p:childTnLst>
                              <p:par>
                                <p:cTn id="205" presetID="23" presetClass="entr" presetSubtype="16" fill="hold" nodeType="clickEffect">
                                  <p:stCondLst>
                                    <p:cond delay="0"/>
                                  </p:stCondLst>
                                  <p:childTnLst>
                                    <p:set>
                                      <p:cBhvr>
                                        <p:cTn id="206" dur="1" fill="hold">
                                          <p:stCondLst>
                                            <p:cond delay="0"/>
                                          </p:stCondLst>
                                        </p:cTn>
                                        <p:tgtEl>
                                          <p:spTgt spid="263"/>
                                        </p:tgtEl>
                                        <p:attrNameLst>
                                          <p:attrName>style.visibility</p:attrName>
                                        </p:attrNameLst>
                                      </p:cBhvr>
                                      <p:to>
                                        <p:strVal val="visible"/>
                                      </p:to>
                                    </p:set>
                                    <p:anim calcmode="lin" valueType="num">
                                      <p:cBhvr additive="base">
                                        <p:cTn id="207" dur="500"/>
                                        <p:tgtEl>
                                          <p:spTgt spid="263"/>
                                        </p:tgtEl>
                                        <p:attrNameLst>
                                          <p:attrName>ppt_w</p:attrName>
                                        </p:attrNameLst>
                                      </p:cBhvr>
                                      <p:tavLst>
                                        <p:tav tm="0">
                                          <p:val>
                                            <p:strVal val="0"/>
                                          </p:val>
                                        </p:tav>
                                        <p:tav tm="100000">
                                          <p:val>
                                            <p:strVal val="#ppt_w"/>
                                          </p:val>
                                        </p:tav>
                                      </p:tavLst>
                                    </p:anim>
                                    <p:anim calcmode="lin" valueType="num">
                                      <p:cBhvr additive="base">
                                        <p:cTn id="208" dur="500"/>
                                        <p:tgtEl>
                                          <p:spTgt spid="2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p:nvPr/>
        </p:nvSpPr>
        <p:spPr>
          <a:xfrm>
            <a:off x="1192695" y="616467"/>
            <a:ext cx="5605670"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33CC"/>
                </a:solidFill>
                <a:latin typeface="Arima Madurai"/>
                <a:ea typeface="Arima Madurai"/>
                <a:cs typeface="Arima Madurai"/>
                <a:sym typeface="Arima Madurai"/>
              </a:rPr>
              <a:t>Bài 4. Viết số, biết số đó gồm:</a:t>
            </a:r>
            <a:endParaRPr/>
          </a:p>
        </p:txBody>
      </p:sp>
      <p:sp>
        <p:nvSpPr>
          <p:cNvPr id="269" name="Google Shape;269;p11"/>
          <p:cNvSpPr txBox="1"/>
          <p:nvPr/>
        </p:nvSpPr>
        <p:spPr>
          <a:xfrm>
            <a:off x="755373" y="1139687"/>
            <a:ext cx="8335618" cy="3908762"/>
          </a:xfrm>
          <a:prstGeom prst="rect">
            <a:avLst/>
          </a:prstGeom>
          <a:noFill/>
          <a:ln>
            <a:noFill/>
          </a:ln>
        </p:spPr>
        <p:txBody>
          <a:bodyPr spcFirstLastPara="1" wrap="square" lIns="91425" tIns="45700" rIns="91425" bIns="45700" anchor="t" anchorCtr="0">
            <a:spAutoFit/>
          </a:bodyPr>
          <a:lstStyle/>
          <a:p>
            <a:pPr marL="514350" marR="0" lvl="0" indent="-514350" algn="just" rtl="0">
              <a:lnSpc>
                <a:spcPct val="20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5 trăm nghìn, 7 trăm, 3 chục và 5 đơn vị: </a:t>
            </a:r>
            <a:endParaRPr/>
          </a:p>
          <a:p>
            <a:pPr marL="514350" marR="0" lvl="0" indent="-514350" algn="just" rtl="0">
              <a:lnSpc>
                <a:spcPct val="20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3 trăm nghìn, 4 trăm và 2 đơn vị:</a:t>
            </a:r>
            <a:endParaRPr/>
          </a:p>
          <a:p>
            <a:pPr marL="514350" marR="0" lvl="0" indent="-514350" algn="just" rtl="0">
              <a:lnSpc>
                <a:spcPct val="20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2 trăm nghìn, 4 nghìn và 6 chục:</a:t>
            </a:r>
            <a:endParaRPr/>
          </a:p>
          <a:p>
            <a:pPr marL="514350" marR="0" lvl="0" indent="-514350" algn="just" rtl="0">
              <a:lnSpc>
                <a:spcPct val="20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8 chục nghìn và 2 đơn vị:</a:t>
            </a:r>
            <a:endParaRPr/>
          </a:p>
        </p:txBody>
      </p:sp>
      <p:sp>
        <p:nvSpPr>
          <p:cNvPr id="270" name="Google Shape;270;p11"/>
          <p:cNvSpPr txBox="1"/>
          <p:nvPr/>
        </p:nvSpPr>
        <p:spPr>
          <a:xfrm>
            <a:off x="8640415" y="1205948"/>
            <a:ext cx="18552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500 735</a:t>
            </a:r>
            <a:endParaRPr/>
          </a:p>
        </p:txBody>
      </p:sp>
      <p:sp>
        <p:nvSpPr>
          <p:cNvPr id="271" name="Google Shape;271;p11"/>
          <p:cNvSpPr txBox="1"/>
          <p:nvPr/>
        </p:nvSpPr>
        <p:spPr>
          <a:xfrm>
            <a:off x="7202554" y="3074504"/>
            <a:ext cx="18552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204 060</a:t>
            </a:r>
            <a:endParaRPr/>
          </a:p>
        </p:txBody>
      </p:sp>
      <p:sp>
        <p:nvSpPr>
          <p:cNvPr id="272" name="Google Shape;272;p11"/>
          <p:cNvSpPr txBox="1"/>
          <p:nvPr/>
        </p:nvSpPr>
        <p:spPr>
          <a:xfrm>
            <a:off x="5883960" y="4056170"/>
            <a:ext cx="18552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80 002</a:t>
            </a:r>
            <a:endParaRPr/>
          </a:p>
        </p:txBody>
      </p:sp>
      <p:sp>
        <p:nvSpPr>
          <p:cNvPr id="273" name="Google Shape;273;p11"/>
          <p:cNvSpPr txBox="1"/>
          <p:nvPr/>
        </p:nvSpPr>
        <p:spPr>
          <a:xfrm>
            <a:off x="7282071" y="2169010"/>
            <a:ext cx="18552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300 402</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
                                            <p:txEl>
                                              <p:pRg st="0" end="0"/>
                                            </p:txEl>
                                          </p:spTgt>
                                        </p:tgtEl>
                                        <p:attrNameLst>
                                          <p:attrName>style.visibility</p:attrName>
                                        </p:attrNameLst>
                                      </p:cBhvr>
                                      <p:to>
                                        <p:strVal val="visible"/>
                                      </p:to>
                                    </p:set>
                                    <p:animEffect transition="in" filter="fade">
                                      <p:cBhvr>
                                        <p:cTn id="7" dur="500"/>
                                        <p:tgtEl>
                                          <p:spTgt spid="26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9"/>
                                        </p:tgtEl>
                                        <p:attrNameLst>
                                          <p:attrName>style.visibility</p:attrName>
                                        </p:attrNameLst>
                                      </p:cBhvr>
                                      <p:to>
                                        <p:strVal val="visible"/>
                                      </p:to>
                                    </p:set>
                                    <p:animEffect transition="in" filter="fade">
                                      <p:cBhvr>
                                        <p:cTn id="11" dur="500"/>
                                        <p:tgtEl>
                                          <p:spTgt spid="269"/>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70"/>
                                        </p:tgtEl>
                                        <p:attrNameLst>
                                          <p:attrName>style.visibility</p:attrName>
                                        </p:attrNameLst>
                                      </p:cBhvr>
                                      <p:to>
                                        <p:strVal val="visible"/>
                                      </p:to>
                                    </p:set>
                                    <p:anim calcmode="lin" valueType="num">
                                      <p:cBhvr additive="base">
                                        <p:cTn id="16" dur="500"/>
                                        <p:tgtEl>
                                          <p:spTgt spid="270"/>
                                        </p:tgtEl>
                                        <p:attrNameLst>
                                          <p:attrName>ppt_w</p:attrName>
                                        </p:attrNameLst>
                                      </p:cBhvr>
                                      <p:tavLst>
                                        <p:tav tm="0">
                                          <p:val>
                                            <p:strVal val="0"/>
                                          </p:val>
                                        </p:tav>
                                        <p:tav tm="100000">
                                          <p:val>
                                            <p:strVal val="#ppt_w"/>
                                          </p:val>
                                        </p:tav>
                                      </p:tavLst>
                                    </p:anim>
                                    <p:anim calcmode="lin" valueType="num">
                                      <p:cBhvr additive="base">
                                        <p:cTn id="17" dur="500"/>
                                        <p:tgtEl>
                                          <p:spTgt spid="270"/>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73"/>
                                        </p:tgtEl>
                                        <p:attrNameLst>
                                          <p:attrName>style.visibility</p:attrName>
                                        </p:attrNameLst>
                                      </p:cBhvr>
                                      <p:to>
                                        <p:strVal val="visible"/>
                                      </p:to>
                                    </p:set>
                                    <p:anim calcmode="lin" valueType="num">
                                      <p:cBhvr additive="base">
                                        <p:cTn id="22" dur="500"/>
                                        <p:tgtEl>
                                          <p:spTgt spid="273"/>
                                        </p:tgtEl>
                                        <p:attrNameLst>
                                          <p:attrName>ppt_w</p:attrName>
                                        </p:attrNameLst>
                                      </p:cBhvr>
                                      <p:tavLst>
                                        <p:tav tm="0">
                                          <p:val>
                                            <p:strVal val="0"/>
                                          </p:val>
                                        </p:tav>
                                        <p:tav tm="100000">
                                          <p:val>
                                            <p:strVal val="#ppt_w"/>
                                          </p:val>
                                        </p:tav>
                                      </p:tavLst>
                                    </p:anim>
                                    <p:anim calcmode="lin" valueType="num">
                                      <p:cBhvr additive="base">
                                        <p:cTn id="23" dur="500"/>
                                        <p:tgtEl>
                                          <p:spTgt spid="27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71"/>
                                        </p:tgtEl>
                                        <p:attrNameLst>
                                          <p:attrName>style.visibility</p:attrName>
                                        </p:attrNameLst>
                                      </p:cBhvr>
                                      <p:to>
                                        <p:strVal val="visible"/>
                                      </p:to>
                                    </p:set>
                                    <p:anim calcmode="lin" valueType="num">
                                      <p:cBhvr additive="base">
                                        <p:cTn id="28" dur="500"/>
                                        <p:tgtEl>
                                          <p:spTgt spid="271"/>
                                        </p:tgtEl>
                                        <p:attrNameLst>
                                          <p:attrName>ppt_w</p:attrName>
                                        </p:attrNameLst>
                                      </p:cBhvr>
                                      <p:tavLst>
                                        <p:tav tm="0">
                                          <p:val>
                                            <p:strVal val="0"/>
                                          </p:val>
                                        </p:tav>
                                        <p:tav tm="100000">
                                          <p:val>
                                            <p:strVal val="#ppt_w"/>
                                          </p:val>
                                        </p:tav>
                                      </p:tavLst>
                                    </p:anim>
                                    <p:anim calcmode="lin" valueType="num">
                                      <p:cBhvr additive="base">
                                        <p:cTn id="29" dur="500"/>
                                        <p:tgtEl>
                                          <p:spTgt spid="271"/>
                                        </p:tgtEl>
                                        <p:attrNameLst>
                                          <p:attrName>ppt_h</p:attrName>
                                        </p:attrNameLst>
                                      </p:cBhvr>
                                      <p:tavLst>
                                        <p:tav tm="0">
                                          <p:val>
                                            <p:str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272"/>
                                        </p:tgtEl>
                                        <p:attrNameLst>
                                          <p:attrName>style.visibility</p:attrName>
                                        </p:attrNameLst>
                                      </p:cBhvr>
                                      <p:to>
                                        <p:strVal val="visible"/>
                                      </p:to>
                                    </p:set>
                                    <p:anim calcmode="lin" valueType="num">
                                      <p:cBhvr additive="base">
                                        <p:cTn id="34" dur="500"/>
                                        <p:tgtEl>
                                          <p:spTgt spid="272"/>
                                        </p:tgtEl>
                                        <p:attrNameLst>
                                          <p:attrName>ppt_w</p:attrName>
                                        </p:attrNameLst>
                                      </p:cBhvr>
                                      <p:tavLst>
                                        <p:tav tm="0">
                                          <p:val>
                                            <p:strVal val="0"/>
                                          </p:val>
                                        </p:tav>
                                        <p:tav tm="100000">
                                          <p:val>
                                            <p:strVal val="#ppt_w"/>
                                          </p:val>
                                        </p:tav>
                                      </p:tavLst>
                                    </p:anim>
                                    <p:anim calcmode="lin" valueType="num">
                                      <p:cBhvr additive="base">
                                        <p:cTn id="35" dur="500"/>
                                        <p:tgtEl>
                                          <p:spTgt spid="2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2"/>
          <p:cNvSpPr txBox="1"/>
          <p:nvPr/>
        </p:nvSpPr>
        <p:spPr>
          <a:xfrm>
            <a:off x="1318591" y="417684"/>
            <a:ext cx="9965635"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33CC"/>
                </a:solidFill>
                <a:latin typeface="Arima Madurai"/>
                <a:ea typeface="Arima Madurai"/>
                <a:cs typeface="Arima Madurai"/>
                <a:sym typeface="Arima Madurai"/>
              </a:rPr>
              <a:t>Bài 5. Viết số thích hợp vào chỗ chấm (theo mẫu):</a:t>
            </a:r>
            <a:endParaRPr/>
          </a:p>
        </p:txBody>
      </p:sp>
      <p:sp>
        <p:nvSpPr>
          <p:cNvPr id="279" name="Google Shape;279;p12"/>
          <p:cNvSpPr txBox="1"/>
          <p:nvPr/>
        </p:nvSpPr>
        <p:spPr>
          <a:xfrm>
            <a:off x="742121" y="1351720"/>
            <a:ext cx="1152939"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Mẫu:</a:t>
            </a:r>
            <a:endParaRPr/>
          </a:p>
        </p:txBody>
      </p:sp>
      <p:sp>
        <p:nvSpPr>
          <p:cNvPr id="280" name="Google Shape;280;p12"/>
          <p:cNvSpPr txBox="1"/>
          <p:nvPr/>
        </p:nvSpPr>
        <p:spPr>
          <a:xfrm>
            <a:off x="1895060" y="1351720"/>
            <a:ext cx="7719392"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B050"/>
                </a:solidFill>
                <a:latin typeface="Arima Madurai"/>
                <a:ea typeface="Arima Madurai"/>
                <a:cs typeface="Arima Madurai"/>
                <a:sym typeface="Arima Madurai"/>
              </a:rPr>
              <a:t>Lớp nghìn của số 832 573 gồm các chữ số:</a:t>
            </a:r>
            <a:endParaRPr/>
          </a:p>
        </p:txBody>
      </p:sp>
      <p:sp>
        <p:nvSpPr>
          <p:cNvPr id="281" name="Google Shape;281;p12"/>
          <p:cNvSpPr txBox="1"/>
          <p:nvPr/>
        </p:nvSpPr>
        <p:spPr>
          <a:xfrm>
            <a:off x="8905461" y="2103782"/>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6</a:t>
            </a:r>
            <a:endParaRPr/>
          </a:p>
        </p:txBody>
      </p:sp>
      <p:sp>
        <p:nvSpPr>
          <p:cNvPr id="282" name="Google Shape;282;p12"/>
          <p:cNvSpPr txBox="1"/>
          <p:nvPr/>
        </p:nvSpPr>
        <p:spPr>
          <a:xfrm>
            <a:off x="9515061" y="2103781"/>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283" name="Google Shape;283;p12"/>
          <p:cNvSpPr txBox="1"/>
          <p:nvPr/>
        </p:nvSpPr>
        <p:spPr>
          <a:xfrm>
            <a:off x="10131285" y="2103781"/>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3</a:t>
            </a:r>
            <a:endParaRPr/>
          </a:p>
        </p:txBody>
      </p:sp>
      <p:sp>
        <p:nvSpPr>
          <p:cNvPr id="284" name="Google Shape;284;p12"/>
          <p:cNvSpPr txBox="1"/>
          <p:nvPr/>
        </p:nvSpPr>
        <p:spPr>
          <a:xfrm>
            <a:off x="9538251" y="1351720"/>
            <a:ext cx="1825488"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00B050"/>
                </a:solidFill>
                <a:latin typeface="Arima Madurai"/>
                <a:ea typeface="Arima Madurai"/>
                <a:cs typeface="Arima Madurai"/>
                <a:sym typeface="Arima Madurai"/>
              </a:rPr>
              <a:t>8  ;  3  ;  2</a:t>
            </a:r>
            <a:endParaRPr/>
          </a:p>
        </p:txBody>
      </p:sp>
      <p:sp>
        <p:nvSpPr>
          <p:cNvPr id="285" name="Google Shape;285;p12"/>
          <p:cNvSpPr txBox="1"/>
          <p:nvPr/>
        </p:nvSpPr>
        <p:spPr>
          <a:xfrm>
            <a:off x="742121" y="2107096"/>
            <a:ext cx="10442713" cy="3600986"/>
          </a:xfrm>
          <a:prstGeom prst="rect">
            <a:avLst/>
          </a:prstGeom>
          <a:noFill/>
          <a:ln>
            <a:noFill/>
          </a:ln>
        </p:spPr>
        <p:txBody>
          <a:bodyPr spcFirstLastPara="1" wrap="square" lIns="91425" tIns="45700" rIns="91425" bIns="45700" anchor="t" anchorCtr="0">
            <a:spAutoFit/>
          </a:bodyPr>
          <a:lstStyle/>
          <a:p>
            <a:pPr marL="514350" marR="0" lvl="0" indent="-514350" algn="just" rtl="0">
              <a:lnSpc>
                <a:spcPct val="25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Lớp nghìn của số 603 786 gồm các chữ số: ... ; ... ; ... .</a:t>
            </a:r>
            <a:endParaRPr/>
          </a:p>
          <a:p>
            <a:pPr marL="514350" marR="0" lvl="0" indent="-514350" algn="just" rtl="0">
              <a:lnSpc>
                <a:spcPct val="25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Lớp đơn vị của số 603 785 gồm các chữ số: ... ; ... ; ... .</a:t>
            </a:r>
            <a:endParaRPr/>
          </a:p>
          <a:p>
            <a:pPr marL="514350" marR="0" lvl="0" indent="-514350" algn="just" rtl="0">
              <a:lnSpc>
                <a:spcPct val="250000"/>
              </a:lnSpc>
              <a:spcBef>
                <a:spcPts val="0"/>
              </a:spcBef>
              <a:spcAft>
                <a:spcPts val="0"/>
              </a:spcAft>
              <a:buClr>
                <a:schemeClr val="dk1"/>
              </a:buClr>
              <a:buSzPts val="3200"/>
              <a:buFont typeface="Arima Madurai"/>
              <a:buAutoNum type="alphaLcParenR"/>
            </a:pPr>
            <a:r>
              <a:rPr lang="en-US" sz="3200">
                <a:solidFill>
                  <a:schemeClr val="dk1"/>
                </a:solidFill>
                <a:latin typeface="Arima Madurai"/>
                <a:ea typeface="Arima Madurai"/>
                <a:cs typeface="Arima Madurai"/>
                <a:sym typeface="Arima Madurai"/>
              </a:rPr>
              <a:t>Lớp đơn vị của số 532 004 gồm các chữ số: ... ; ... ; ... .</a:t>
            </a:r>
            <a:endParaRPr/>
          </a:p>
        </p:txBody>
      </p:sp>
      <p:sp>
        <p:nvSpPr>
          <p:cNvPr id="286" name="Google Shape;286;p12"/>
          <p:cNvSpPr txBox="1"/>
          <p:nvPr/>
        </p:nvSpPr>
        <p:spPr>
          <a:xfrm>
            <a:off x="8984974" y="3322854"/>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7</a:t>
            </a:r>
            <a:endParaRPr/>
          </a:p>
        </p:txBody>
      </p:sp>
      <p:sp>
        <p:nvSpPr>
          <p:cNvPr id="287" name="Google Shape;287;p12"/>
          <p:cNvSpPr txBox="1"/>
          <p:nvPr/>
        </p:nvSpPr>
        <p:spPr>
          <a:xfrm>
            <a:off x="9587945" y="3322853"/>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8</a:t>
            </a:r>
            <a:endParaRPr/>
          </a:p>
        </p:txBody>
      </p:sp>
      <p:sp>
        <p:nvSpPr>
          <p:cNvPr id="288" name="Google Shape;288;p12"/>
          <p:cNvSpPr txBox="1"/>
          <p:nvPr/>
        </p:nvSpPr>
        <p:spPr>
          <a:xfrm>
            <a:off x="10212455" y="3322853"/>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5</a:t>
            </a:r>
            <a:endParaRPr/>
          </a:p>
        </p:txBody>
      </p:sp>
      <p:sp>
        <p:nvSpPr>
          <p:cNvPr id="289" name="Google Shape;289;p12"/>
          <p:cNvSpPr txBox="1"/>
          <p:nvPr/>
        </p:nvSpPr>
        <p:spPr>
          <a:xfrm>
            <a:off x="9008989" y="4541926"/>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290" name="Google Shape;290;p12"/>
          <p:cNvSpPr txBox="1"/>
          <p:nvPr/>
        </p:nvSpPr>
        <p:spPr>
          <a:xfrm>
            <a:off x="9624387" y="4531061"/>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0</a:t>
            </a:r>
            <a:endParaRPr/>
          </a:p>
        </p:txBody>
      </p:sp>
      <p:sp>
        <p:nvSpPr>
          <p:cNvPr id="291" name="Google Shape;291;p12"/>
          <p:cNvSpPr txBox="1"/>
          <p:nvPr/>
        </p:nvSpPr>
        <p:spPr>
          <a:xfrm>
            <a:off x="10239785" y="4531060"/>
            <a:ext cx="477000" cy="5850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FF0000"/>
                </a:solidFill>
                <a:latin typeface="Arima Madurai"/>
                <a:ea typeface="Arima Madurai"/>
                <a:cs typeface="Arima Madurai"/>
                <a:sym typeface="Arima Madurai"/>
              </a:rPr>
              <a:t>4</a:t>
            </a:r>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8">
                                            <p:txEl>
                                              <p:pRg st="0" end="0"/>
                                            </p:txEl>
                                          </p:spTgt>
                                        </p:tgtEl>
                                        <p:attrNameLst>
                                          <p:attrName>style.visibility</p:attrName>
                                        </p:attrNameLst>
                                      </p:cBhvr>
                                      <p:to>
                                        <p:strVal val="visible"/>
                                      </p:to>
                                    </p:set>
                                    <p:animEffect transition="in" filter="fade">
                                      <p:cBhvr>
                                        <p:cTn id="7" dur="500"/>
                                        <p:tgtEl>
                                          <p:spTgt spid="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
                                        </p:tgtEl>
                                        <p:attrNameLst>
                                          <p:attrName>style.visibility</p:attrName>
                                        </p:attrNameLst>
                                      </p:cBhvr>
                                      <p:to>
                                        <p:strVal val="visible"/>
                                      </p:to>
                                    </p:set>
                                    <p:animEffect transition="in" filter="fade">
                                      <p:cBhvr>
                                        <p:cTn id="12" dur="500"/>
                                        <p:tgtEl>
                                          <p:spTgt spid="2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0"/>
                                        </p:tgtEl>
                                        <p:attrNameLst>
                                          <p:attrName>style.visibility</p:attrName>
                                        </p:attrNameLst>
                                      </p:cBhvr>
                                      <p:to>
                                        <p:strVal val="visible"/>
                                      </p:to>
                                    </p:set>
                                    <p:animEffect transition="in" filter="fade">
                                      <p:cBhvr>
                                        <p:cTn id="17" dur="500"/>
                                        <p:tgtEl>
                                          <p:spTgt spid="2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4"/>
                                        </p:tgtEl>
                                        <p:attrNameLst>
                                          <p:attrName>style.visibility</p:attrName>
                                        </p:attrNameLst>
                                      </p:cBhvr>
                                      <p:to>
                                        <p:strVal val="visible"/>
                                      </p:to>
                                    </p:set>
                                    <p:animEffect transition="in" filter="fade">
                                      <p:cBhvr>
                                        <p:cTn id="22" dur="500"/>
                                        <p:tgtEl>
                                          <p:spTgt spid="2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5">
                                            <p:txEl>
                                              <p:pRg st="0" end="0"/>
                                            </p:txEl>
                                          </p:spTgt>
                                        </p:tgtEl>
                                        <p:attrNameLst>
                                          <p:attrName>style.visibility</p:attrName>
                                        </p:attrNameLst>
                                      </p:cBhvr>
                                      <p:to>
                                        <p:strVal val="visible"/>
                                      </p:to>
                                    </p:set>
                                    <p:animEffect transition="in" filter="fade">
                                      <p:cBhvr>
                                        <p:cTn id="27" dur="500"/>
                                        <p:tgtEl>
                                          <p:spTgt spid="28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5">
                                            <p:txEl>
                                              <p:pRg st="1" end="1"/>
                                            </p:txEl>
                                          </p:spTgt>
                                        </p:tgtEl>
                                        <p:attrNameLst>
                                          <p:attrName>style.visibility</p:attrName>
                                        </p:attrNameLst>
                                      </p:cBhvr>
                                      <p:to>
                                        <p:strVal val="visible"/>
                                      </p:to>
                                    </p:set>
                                    <p:animEffect transition="in" filter="fade">
                                      <p:cBhvr>
                                        <p:cTn id="32" dur="500"/>
                                        <p:tgtEl>
                                          <p:spTgt spid="28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5">
                                            <p:txEl>
                                              <p:pRg st="2" end="2"/>
                                            </p:txEl>
                                          </p:spTgt>
                                        </p:tgtEl>
                                        <p:attrNameLst>
                                          <p:attrName>style.visibility</p:attrName>
                                        </p:attrNameLst>
                                      </p:cBhvr>
                                      <p:to>
                                        <p:strVal val="visible"/>
                                      </p:to>
                                    </p:set>
                                    <p:animEffect transition="in" filter="fade">
                                      <p:cBhvr>
                                        <p:cTn id="37" dur="500"/>
                                        <p:tgtEl>
                                          <p:spTgt spid="28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1"/>
                                        </p:tgtEl>
                                        <p:attrNameLst>
                                          <p:attrName>style.visibility</p:attrName>
                                        </p:attrNameLst>
                                      </p:cBhvr>
                                      <p:to>
                                        <p:strVal val="visible"/>
                                      </p:to>
                                    </p:set>
                                    <p:animEffect transition="in" filter="fade">
                                      <p:cBhvr>
                                        <p:cTn id="42" dur="500"/>
                                        <p:tgtEl>
                                          <p:spTgt spid="2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2"/>
                                        </p:tgtEl>
                                        <p:attrNameLst>
                                          <p:attrName>style.visibility</p:attrName>
                                        </p:attrNameLst>
                                      </p:cBhvr>
                                      <p:to>
                                        <p:strVal val="visible"/>
                                      </p:to>
                                    </p:set>
                                    <p:animEffect transition="in" filter="fade">
                                      <p:cBhvr>
                                        <p:cTn id="47" dur="500"/>
                                        <p:tgtEl>
                                          <p:spTgt spid="28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3"/>
                                        </p:tgtEl>
                                        <p:attrNameLst>
                                          <p:attrName>style.visibility</p:attrName>
                                        </p:attrNameLst>
                                      </p:cBhvr>
                                      <p:to>
                                        <p:strVal val="visible"/>
                                      </p:to>
                                    </p:set>
                                    <p:animEffect transition="in" filter="fade">
                                      <p:cBhvr>
                                        <p:cTn id="52" dur="500"/>
                                        <p:tgtEl>
                                          <p:spTgt spid="28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6"/>
                                        </p:tgtEl>
                                        <p:attrNameLst>
                                          <p:attrName>style.visibility</p:attrName>
                                        </p:attrNameLst>
                                      </p:cBhvr>
                                      <p:to>
                                        <p:strVal val="visible"/>
                                      </p:to>
                                    </p:set>
                                    <p:animEffect transition="in" filter="fade">
                                      <p:cBhvr>
                                        <p:cTn id="57" dur="500"/>
                                        <p:tgtEl>
                                          <p:spTgt spid="28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7"/>
                                        </p:tgtEl>
                                        <p:attrNameLst>
                                          <p:attrName>style.visibility</p:attrName>
                                        </p:attrNameLst>
                                      </p:cBhvr>
                                      <p:to>
                                        <p:strVal val="visible"/>
                                      </p:to>
                                    </p:set>
                                    <p:animEffect transition="in" filter="fade">
                                      <p:cBhvr>
                                        <p:cTn id="62" dur="500"/>
                                        <p:tgtEl>
                                          <p:spTgt spid="28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8"/>
                                        </p:tgtEl>
                                        <p:attrNameLst>
                                          <p:attrName>style.visibility</p:attrName>
                                        </p:attrNameLst>
                                      </p:cBhvr>
                                      <p:to>
                                        <p:strVal val="visible"/>
                                      </p:to>
                                    </p:set>
                                    <p:animEffect transition="in" filter="fade">
                                      <p:cBhvr>
                                        <p:cTn id="67" dur="500"/>
                                        <p:tgtEl>
                                          <p:spTgt spid="28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9"/>
                                        </p:tgtEl>
                                        <p:attrNameLst>
                                          <p:attrName>style.visibility</p:attrName>
                                        </p:attrNameLst>
                                      </p:cBhvr>
                                      <p:to>
                                        <p:strVal val="visible"/>
                                      </p:to>
                                    </p:set>
                                    <p:animEffect transition="in" filter="fade">
                                      <p:cBhvr>
                                        <p:cTn id="72" dur="500"/>
                                        <p:tgtEl>
                                          <p:spTgt spid="28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0"/>
                                        </p:tgtEl>
                                        <p:attrNameLst>
                                          <p:attrName>style.visibility</p:attrName>
                                        </p:attrNameLst>
                                      </p:cBhvr>
                                      <p:to>
                                        <p:strVal val="visible"/>
                                      </p:to>
                                    </p:set>
                                    <p:animEffect transition="in" filter="fade">
                                      <p:cBhvr>
                                        <p:cTn id="77" dur="500"/>
                                        <p:tgtEl>
                                          <p:spTgt spid="29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1"/>
                                        </p:tgtEl>
                                        <p:attrNameLst>
                                          <p:attrName>style.visibility</p:attrName>
                                        </p:attrNameLst>
                                      </p:cBhvr>
                                      <p:to>
                                        <p:strVal val="visible"/>
                                      </p:to>
                                    </p:set>
                                    <p:animEffect transition="in" filter="fade">
                                      <p:cBhvr>
                                        <p:cTn id="82" dur="5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3" descr="33 Powerpoint ideas | powerpoint, background powerpoint, powerpoint template  fre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7" name="Google Shape;297;p13"/>
          <p:cNvSpPr txBox="1"/>
          <p:nvPr/>
        </p:nvSpPr>
        <p:spPr>
          <a:xfrm>
            <a:off x="4996070" y="1470991"/>
            <a:ext cx="185530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ma Madurai Black"/>
                <a:ea typeface="Arima Madurai Black"/>
                <a:cs typeface="Arima Madurai Black"/>
                <a:sym typeface="Arima Madurai Black"/>
              </a:rPr>
              <a:t>Dặn dò</a:t>
            </a:r>
            <a:endParaRPr/>
          </a:p>
        </p:txBody>
      </p:sp>
      <p:sp>
        <p:nvSpPr>
          <p:cNvPr id="298" name="Google Shape;298;p13"/>
          <p:cNvSpPr txBox="1"/>
          <p:nvPr/>
        </p:nvSpPr>
        <p:spPr>
          <a:xfrm>
            <a:off x="2014331" y="2345636"/>
            <a:ext cx="7725900" cy="615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400">
                <a:solidFill>
                  <a:schemeClr val="dk1"/>
                </a:solidFill>
                <a:latin typeface="Arima Madurai"/>
                <a:ea typeface="Arima Madurai"/>
                <a:cs typeface="Arima Madurai"/>
                <a:sym typeface="Arima Madurai"/>
              </a:rPr>
              <a:t>- Hoàn thành vở bài tập Toán trang 10.</a:t>
            </a:r>
            <a:endParaRPr sz="400">
              <a:latin typeface="Arima Madurai"/>
              <a:ea typeface="Arima Madurai"/>
              <a:cs typeface="Arima Madurai"/>
              <a:sym typeface="Arima Madurai"/>
            </a:endParaRPr>
          </a:p>
        </p:txBody>
      </p:sp>
      <p:sp>
        <p:nvSpPr>
          <p:cNvPr id="299" name="Google Shape;299;p13"/>
          <p:cNvSpPr txBox="1"/>
          <p:nvPr/>
        </p:nvSpPr>
        <p:spPr>
          <a:xfrm>
            <a:off x="2014331" y="3170539"/>
            <a:ext cx="7725900" cy="11391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400">
                <a:solidFill>
                  <a:schemeClr val="dk1"/>
                </a:solidFill>
                <a:latin typeface="Arima Madurai"/>
                <a:ea typeface="Arima Madurai"/>
                <a:cs typeface="Arima Madurai"/>
                <a:sym typeface="Arima Madurai"/>
              </a:rPr>
              <a:t>- Chuẩn bị bài “So sánh các số có nhiều chữ số”.</a:t>
            </a:r>
            <a:endParaRPr sz="400">
              <a:latin typeface="Arima Madurai"/>
              <a:ea typeface="Arima Madurai"/>
              <a:cs typeface="Arima Madurai"/>
              <a:sym typeface="Arima Madurai"/>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
                                        </p:tgtEl>
                                        <p:attrNameLst>
                                          <p:attrName>style.visibility</p:attrName>
                                        </p:attrNameLst>
                                      </p:cBhvr>
                                      <p:to>
                                        <p:strVal val="visible"/>
                                      </p:to>
                                    </p:set>
                                    <p:animEffect transition="in" filter="fade">
                                      <p:cBhvr>
                                        <p:cTn id="12" dur="500"/>
                                        <p:tgtEl>
                                          <p:spTgt spid="29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9"/>
                                        </p:tgtEl>
                                        <p:attrNameLst>
                                          <p:attrName>style.visibility</p:attrName>
                                        </p:attrNameLst>
                                      </p:cBhvr>
                                      <p:to>
                                        <p:strVal val="visible"/>
                                      </p:to>
                                    </p:set>
                                    <p:animEffect transition="in" filter="fade">
                                      <p:cBhvr>
                                        <p:cTn id="16"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58000"/>
          </a:xfrm>
          <a:prstGeom prst="rect">
            <a:avLst/>
          </a:prstGeom>
          <a:solidFill>
            <a:srgbClr val="FEF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pic>
        <p:nvPicPr>
          <p:cNvPr id="24" name="图片 23"/>
          <p:cNvPicPr>
            <a:picLocks noChangeAspect="1"/>
          </p:cNvPicPr>
          <p:nvPr/>
        </p:nvPicPr>
        <p:blipFill>
          <a:blip r:embed="rId3"/>
          <a:stretch>
            <a:fillRect/>
          </a:stretch>
        </p:blipFill>
        <p:spPr>
          <a:xfrm>
            <a:off x="8805505" y="-1443843"/>
            <a:ext cx="3386495" cy="4020685"/>
          </a:xfrm>
          <a:prstGeom prst="rect">
            <a:avLst/>
          </a:prstGeom>
        </p:spPr>
      </p:pic>
      <p:pic>
        <p:nvPicPr>
          <p:cNvPr id="16" name="图片 15"/>
          <p:cNvPicPr>
            <a:picLocks noChangeAspect="1"/>
          </p:cNvPicPr>
          <p:nvPr/>
        </p:nvPicPr>
        <p:blipFill>
          <a:blip r:embed="rId4"/>
          <a:stretch>
            <a:fillRect/>
          </a:stretch>
        </p:blipFill>
        <p:spPr>
          <a:xfrm>
            <a:off x="3708007" y="886119"/>
            <a:ext cx="577189" cy="811819"/>
          </a:xfrm>
          <a:prstGeom prst="rect">
            <a:avLst/>
          </a:prstGeom>
        </p:spPr>
      </p:pic>
      <p:pic>
        <p:nvPicPr>
          <p:cNvPr id="23" name="图片 22"/>
          <p:cNvPicPr>
            <a:picLocks noChangeAspect="1"/>
          </p:cNvPicPr>
          <p:nvPr/>
        </p:nvPicPr>
        <p:blipFill>
          <a:blip r:embed="rId5"/>
          <a:stretch>
            <a:fillRect/>
          </a:stretch>
        </p:blipFill>
        <p:spPr>
          <a:xfrm>
            <a:off x="0" y="3527437"/>
            <a:ext cx="5888542" cy="3349417"/>
          </a:xfrm>
          <a:prstGeom prst="rect">
            <a:avLst/>
          </a:prstGeom>
        </p:spPr>
      </p:pic>
      <p:pic>
        <p:nvPicPr>
          <p:cNvPr id="28" name="图片 27"/>
          <p:cNvPicPr>
            <a:picLocks noChangeAspect="1"/>
          </p:cNvPicPr>
          <p:nvPr/>
        </p:nvPicPr>
        <p:blipFill>
          <a:blip r:embed="rId6"/>
          <a:stretch>
            <a:fillRect/>
          </a:stretch>
        </p:blipFill>
        <p:spPr>
          <a:xfrm>
            <a:off x="5906704" y="403478"/>
            <a:ext cx="887992" cy="784047"/>
          </a:xfrm>
          <a:prstGeom prst="rect">
            <a:avLst/>
          </a:prstGeom>
        </p:spPr>
      </p:pic>
      <p:pic>
        <p:nvPicPr>
          <p:cNvPr id="27" name="图片 26"/>
          <p:cNvPicPr>
            <a:picLocks noChangeAspect="1"/>
          </p:cNvPicPr>
          <p:nvPr/>
        </p:nvPicPr>
        <p:blipFill>
          <a:blip r:embed="rId7"/>
          <a:stretch>
            <a:fillRect/>
          </a:stretch>
        </p:blipFill>
        <p:spPr>
          <a:xfrm>
            <a:off x="710203" y="272215"/>
            <a:ext cx="1615923" cy="1277563"/>
          </a:xfrm>
          <a:prstGeom prst="rect">
            <a:avLst/>
          </a:prstGeom>
        </p:spPr>
      </p:pic>
      <p:pic>
        <p:nvPicPr>
          <p:cNvPr id="29" name="图片 28"/>
          <p:cNvPicPr>
            <a:picLocks noChangeAspect="1"/>
          </p:cNvPicPr>
          <p:nvPr/>
        </p:nvPicPr>
        <p:blipFill>
          <a:blip r:embed="rId8"/>
          <a:stretch>
            <a:fillRect/>
          </a:stretch>
        </p:blipFill>
        <p:spPr>
          <a:xfrm>
            <a:off x="10548978" y="4517331"/>
            <a:ext cx="672879" cy="684814"/>
          </a:xfrm>
          <a:prstGeom prst="rect">
            <a:avLst/>
          </a:prstGeom>
        </p:spPr>
      </p:pic>
      <p:pic>
        <p:nvPicPr>
          <p:cNvPr id="52" name="图片 51"/>
          <p:cNvPicPr>
            <a:picLocks noChangeAspect="1"/>
          </p:cNvPicPr>
          <p:nvPr/>
        </p:nvPicPr>
        <p:blipFill>
          <a:blip r:embed="rId9"/>
          <a:stretch>
            <a:fillRect/>
          </a:stretch>
        </p:blipFill>
        <p:spPr>
          <a:xfrm>
            <a:off x="7263478" y="1807818"/>
            <a:ext cx="2247004" cy="4425733"/>
          </a:xfrm>
          <a:prstGeom prst="rect">
            <a:avLst/>
          </a:prstGeom>
        </p:spPr>
      </p:pic>
      <p:sp>
        <p:nvSpPr>
          <p:cNvPr id="68" name="矩形 67"/>
          <p:cNvSpPr/>
          <p:nvPr/>
        </p:nvSpPr>
        <p:spPr>
          <a:xfrm>
            <a:off x="1962150" y="2216784"/>
            <a:ext cx="4959985" cy="2035175"/>
          </a:xfrm>
          <a:prstGeom prst="rect">
            <a:avLst/>
          </a:prstGeom>
          <a:solidFill>
            <a:srgbClr val="FFE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ea"/>
              <a:sym typeface="+mn-lt"/>
            </a:endParaRPr>
          </a:p>
        </p:txBody>
      </p:sp>
      <p:sp>
        <p:nvSpPr>
          <p:cNvPr id="53" name="文本框 52"/>
          <p:cNvSpPr txBox="1"/>
          <p:nvPr/>
        </p:nvSpPr>
        <p:spPr>
          <a:xfrm>
            <a:off x="2025649" y="2739142"/>
            <a:ext cx="4954193" cy="1754326"/>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a:ln w="22225">
                  <a:solidFill>
                    <a:srgbClr val="ED7D31"/>
                  </a:solidFill>
                  <a:prstDash val="solid"/>
                </a:ln>
                <a:solidFill>
                  <a:srgbClr val="ED7D31">
                    <a:lumMod val="40000"/>
                    <a:lumOff val="60000"/>
                  </a:srgbClr>
                </a:solidFill>
                <a:effectLst>
                  <a:glow rad="63500">
                    <a:srgbClr val="ED7D31">
                      <a:satMod val="175000"/>
                      <a:alpha val="40000"/>
                    </a:srgbClr>
                  </a:glow>
                </a:effectLst>
                <a:uLnTx/>
                <a:uFillTx/>
                <a:latin typeface="UTM Cooper Black" panose="02040603050506020204" charset="0"/>
                <a:cs typeface="UTM Cooper Black" panose="02040603050506020204" charset="0"/>
                <a:sym typeface="+mn-lt"/>
              </a:rPr>
              <a:t>NGHỈ </a:t>
            </a:r>
            <a:r>
              <a:rPr lang="en-US" altLang="zh-CN" sz="5400" kern="1200" spc="300" dirty="0">
                <a:ln w="22225">
                  <a:solidFill>
                    <a:srgbClr val="ED7D31"/>
                  </a:solidFill>
                  <a:prstDash val="solid"/>
                </a:ln>
                <a:solidFill>
                  <a:srgbClr val="ED7D31">
                    <a:lumMod val="40000"/>
                    <a:lumOff val="60000"/>
                  </a:srgbClr>
                </a:solidFill>
                <a:effectLst>
                  <a:glow rad="63500">
                    <a:srgbClr val="ED7D31">
                      <a:satMod val="175000"/>
                      <a:alpha val="40000"/>
                    </a:srgbClr>
                  </a:glow>
                </a:effectLst>
                <a:latin typeface="UTM Cooper Black" panose="02040603050506020204" charset="0"/>
                <a:cs typeface="UTM Cooper Black" panose="02040603050506020204" charset="0"/>
                <a:sym typeface="+mn-lt"/>
              </a:rPr>
              <a:t>3</a:t>
            </a:r>
            <a:r>
              <a:rPr kumimoji="0" lang="en-US" altLang="zh-CN" sz="5400" b="0" i="0" u="none" strike="noStrike" kern="1200" cap="none" spc="300" normalizeH="0" baseline="0" noProof="0" dirty="0" smtClean="0">
                <a:ln w="22225">
                  <a:solidFill>
                    <a:srgbClr val="ED7D31"/>
                  </a:solidFill>
                  <a:prstDash val="solid"/>
                </a:ln>
                <a:solidFill>
                  <a:srgbClr val="ED7D31">
                    <a:lumMod val="40000"/>
                    <a:lumOff val="60000"/>
                  </a:srgbClr>
                </a:solidFill>
                <a:effectLst>
                  <a:glow rad="63500">
                    <a:srgbClr val="ED7D31">
                      <a:satMod val="175000"/>
                      <a:alpha val="40000"/>
                    </a:srgbClr>
                  </a:glow>
                </a:effectLst>
                <a:uLnTx/>
                <a:uFillTx/>
                <a:latin typeface="UTM Cooper Black" panose="02040603050506020204" charset="0"/>
                <a:cs typeface="UTM Cooper Black" panose="02040603050506020204" charset="0"/>
                <a:sym typeface="+mn-lt"/>
              </a:rPr>
              <a:t> </a:t>
            </a:r>
            <a:r>
              <a:rPr kumimoji="0" lang="en-US" altLang="zh-CN" sz="5400" b="0" i="0" u="none" strike="noStrike" kern="1200" cap="none" spc="300" normalizeH="0" baseline="0" noProof="0" dirty="0">
                <a:ln w="22225">
                  <a:solidFill>
                    <a:srgbClr val="ED7D31"/>
                  </a:solidFill>
                  <a:prstDash val="solid"/>
                </a:ln>
                <a:solidFill>
                  <a:srgbClr val="ED7D31">
                    <a:lumMod val="40000"/>
                    <a:lumOff val="60000"/>
                  </a:srgbClr>
                </a:solidFill>
                <a:effectLst>
                  <a:glow rad="63500">
                    <a:srgbClr val="ED7D31">
                      <a:satMod val="175000"/>
                      <a:alpha val="40000"/>
                    </a:srgbClr>
                  </a:glow>
                </a:effectLst>
                <a:uLnTx/>
                <a:uFillTx/>
                <a:latin typeface="UTM Cooper Black" panose="02040603050506020204" charset="0"/>
                <a:cs typeface="UTM Cooper Black" panose="02040603050506020204" charset="0"/>
                <a:sym typeface="+mn-lt"/>
              </a:rPr>
              <a:t>PHÚT</a:t>
            </a:r>
          </a:p>
        </p:txBody>
      </p:sp>
      <p:pic>
        <p:nvPicPr>
          <p:cNvPr id="67" name="图片 66"/>
          <p:cNvPicPr>
            <a:picLocks noChangeAspect="1"/>
          </p:cNvPicPr>
          <p:nvPr/>
        </p:nvPicPr>
        <p:blipFill>
          <a:blip r:embed="rId10"/>
          <a:stretch>
            <a:fillRect/>
          </a:stretch>
        </p:blipFill>
        <p:spPr>
          <a:xfrm>
            <a:off x="-1331783" y="946462"/>
            <a:ext cx="1274076" cy="1059451"/>
          </a:xfrm>
          <a:prstGeom prst="rect">
            <a:avLst/>
          </a:prstGeom>
        </p:spPr>
      </p:pic>
      <p:pic>
        <p:nvPicPr>
          <p:cNvPr id="69" name="图片 68"/>
          <p:cNvPicPr>
            <a:picLocks noChangeAspect="1"/>
          </p:cNvPicPr>
          <p:nvPr/>
        </p:nvPicPr>
        <p:blipFill>
          <a:blip r:embed="rId11"/>
          <a:stretch>
            <a:fillRect/>
          </a:stretch>
        </p:blipFill>
        <p:spPr>
          <a:xfrm>
            <a:off x="731027" y="2434762"/>
            <a:ext cx="499868" cy="55885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250" fill="hold"/>
                                        <p:tgtEl>
                                          <p:spTgt spid="52"/>
                                        </p:tgtEl>
                                        <p:attrNameLst>
                                          <p:attrName>ppt_x</p:attrName>
                                        </p:attrNameLst>
                                      </p:cBhvr>
                                      <p:tavLst>
                                        <p:tav tm="0">
                                          <p:val>
                                            <p:strVal val="#ppt_x"/>
                                          </p:val>
                                        </p:tav>
                                        <p:tav tm="100000">
                                          <p:val>
                                            <p:strVal val="#ppt_x"/>
                                          </p:val>
                                        </p:tav>
                                      </p:tavLst>
                                    </p:anim>
                                    <p:anim calcmode="lin" valueType="num">
                                      <p:cBhvr additive="base">
                                        <p:cTn id="8" dur="1250" fill="hold"/>
                                        <p:tgtEl>
                                          <p:spTgt spid="52"/>
                                        </p:tgtEl>
                                        <p:attrNameLst>
                                          <p:attrName>ppt_y</p:attrName>
                                        </p:attrNameLst>
                                      </p:cBhvr>
                                      <p:tavLst>
                                        <p:tav tm="0">
                                          <p:val>
                                            <p:strVal val="0-#ppt_h/2"/>
                                          </p:val>
                                        </p:tav>
                                        <p:tav tm="100000">
                                          <p:val>
                                            <p:strVal val="#ppt_y"/>
                                          </p:val>
                                        </p:tav>
                                      </p:tavLst>
                                    </p:anim>
                                  </p:childTnLst>
                                </p:cTn>
                              </p:par>
                              <p:par>
                                <p:cTn id="9" presetID="49" presetClass="entr" presetSubtype="0" decel="10000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anim calcmode="lin" valueType="num">
                                      <p:cBhvr>
                                        <p:cTn id="13" dur="500" fill="hold"/>
                                        <p:tgtEl>
                                          <p:spTgt spid="29"/>
                                        </p:tgtEl>
                                        <p:attrNameLst>
                                          <p:attrName>style.rotation</p:attrName>
                                        </p:attrNameLst>
                                      </p:cBhvr>
                                      <p:tavLst>
                                        <p:tav tm="0">
                                          <p:val>
                                            <p:fltVal val="360"/>
                                          </p:val>
                                        </p:tav>
                                        <p:tav tm="100000">
                                          <p:val>
                                            <p:fltVal val="0"/>
                                          </p:val>
                                        </p:tav>
                                      </p:tavLst>
                                    </p:anim>
                                    <p:animEffect transition="in" filter="fade">
                                      <p:cBhvr>
                                        <p:cTn id="14" dur="500"/>
                                        <p:tgtEl>
                                          <p:spTgt spid="29"/>
                                        </p:tgtEl>
                                      </p:cBhvr>
                                    </p:animEffect>
                                  </p:childTnLst>
                                </p:cTn>
                              </p:par>
                              <p:par>
                                <p:cTn id="15" presetID="42" presetClass="entr" presetSubtype="0" fill="hold" nodeType="withEffect">
                                  <p:stCondLst>
                                    <p:cond delay="75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55" presetClass="entr" presetSubtype="0" fill="hold" nodeType="withEffect">
                                  <p:stCondLst>
                                    <p:cond delay="10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par>
                                <p:cTn id="25" presetID="55" presetClass="entr" presetSubtype="0" fill="hold" nodeType="withEffect">
                                  <p:stCondLst>
                                    <p:cond delay="125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strVal val="#ppt_w*0.70"/>
                                          </p:val>
                                        </p:tav>
                                        <p:tav tm="100000">
                                          <p:val>
                                            <p:strVal val="#ppt_w"/>
                                          </p:val>
                                        </p:tav>
                                      </p:tavLst>
                                    </p:anim>
                                    <p:anim calcmode="lin" valueType="num">
                                      <p:cBhvr>
                                        <p:cTn id="28" dur="1000" fill="hold"/>
                                        <p:tgtEl>
                                          <p:spTgt spid="28"/>
                                        </p:tgtEl>
                                        <p:attrNameLst>
                                          <p:attrName>ppt_h</p:attrName>
                                        </p:attrNameLst>
                                      </p:cBhvr>
                                      <p:tavLst>
                                        <p:tav tm="0">
                                          <p:val>
                                            <p:strVal val="#ppt_h"/>
                                          </p:val>
                                        </p:tav>
                                        <p:tav tm="100000">
                                          <p:val>
                                            <p:strVal val="#ppt_h"/>
                                          </p:val>
                                        </p:tav>
                                      </p:tavLst>
                                    </p:anim>
                                    <p:animEffect transition="in" filter="fade">
                                      <p:cBhvr>
                                        <p:cTn id="29" dur="1000"/>
                                        <p:tgtEl>
                                          <p:spTgt spid="28"/>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1" presetClass="entr" presetSubtype="0" fill="hold" grpId="0" nodeType="afterEffect">
                                  <p:stCondLst>
                                    <p:cond delay="0"/>
                                  </p:stCondLst>
                                  <p:iterate type="lt">
                                    <p:tmPct val="10000"/>
                                  </p:iterate>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3"/>
                                        </p:tgtEl>
                                        <p:attrNameLst>
                                          <p:attrName>ppt_y</p:attrName>
                                        </p:attrNameLst>
                                      </p:cBhvr>
                                      <p:tavLst>
                                        <p:tav tm="0">
                                          <p:val>
                                            <p:strVal val="#ppt_y"/>
                                          </p:val>
                                        </p:tav>
                                        <p:tav tm="100000">
                                          <p:val>
                                            <p:strVal val="#ppt_y"/>
                                          </p:val>
                                        </p:tav>
                                      </p:tavLst>
                                    </p:anim>
                                    <p:anim calcmode="lin" valueType="num">
                                      <p:cBhvr>
                                        <p:cTn id="41"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3"/>
                                        </p:tgtEl>
                                      </p:cBhvr>
                                    </p:animEffect>
                                  </p:childTnLst>
                                </p:cTn>
                              </p:par>
                            </p:childTnLst>
                          </p:cTn>
                        </p:par>
                        <p:par>
                          <p:cTn id="44" fill="hold">
                            <p:stCondLst>
                              <p:cond delay="3400"/>
                            </p:stCondLst>
                            <p:childTnLst>
                              <p:par>
                                <p:cTn id="45" presetID="0" presetClass="path" presetSubtype="0" accel="50000" decel="50000" fill="hold" nodeType="afterEffect">
                                  <p:stCondLst>
                                    <p:cond delay="0"/>
                                  </p:stCondLst>
                                  <p:childTnLst>
                                    <p:animMotion origin="layout" path="M 0.04779 -0.02454 L 0.04779 -0.02431 C 0.0651 -0.00602 0.04752 -0.02547 0.06094 -0.00949 C 0.06315 -0.00695 0.06536 -0.00533 0.06706 -0.00255 C 0.06953 0.00116 0.07135 0.00625 0.07396 0.00972 C 0.08125 0.01944 0.07318 0.00926 0.08021 0.01666 C 0.08685 0.02384 0.08255 0.02083 0.08711 0.02384 C 0.08867 0.02546 0.08997 0.02801 0.0918 0.02916 C 0.09362 0.03032 0.09609 0.03148 0.09779 0.0331 C 0.09883 0.03403 0.09948 0.03518 0.10013 0.03588 C 0.10182 0.03703 0.10338 0.03773 0.10482 0.03866 C 0.10599 0.03935 0.10703 0.04074 0.10807 0.04143 C 0.10872 0.0419 0.1095 0.04236 0.11029 0.04282 C 0.11146 0.04352 0.11237 0.04467 0.11341 0.0456 C 0.11497 0.04653 0.11654 0.04768 0.1181 0.04838 C 0.11914 0.04884 0.12018 0.04907 0.12122 0.04977 C 0.12226 0.05046 0.12318 0.05162 0.12422 0.05254 C 0.12552 0.05324 0.13021 0.05486 0.13125 0.05509 C 0.13424 0.05879 0.13333 0.0581 0.13724 0.06065 C 0.13958 0.06203 0.14219 0.06296 0.1444 0.06481 C 0.14935 0.06921 0.14635 0.06713 0.15364 0.07037 L 0.15989 0.07315 L 0.16289 0.07453 C 0.16849 0.07407 0.17422 0.07384 0.17995 0.07315 C 0.18099 0.07291 0.18203 0.07199 0.18307 0.07176 C 0.18437 0.07106 0.18555 0.0706 0.18685 0.07037 C 0.19049 0.06921 0.19414 0.06852 0.19779 0.06759 C 0.19948 0.06713 0.2013 0.0669 0.20312 0.0662 C 0.20625 0.06504 0.21042 0.06366 0.21315 0.06203 L 0.21549 0.06065 C 0.2168 0.05879 0.21927 0.05532 0.22096 0.0537 C 0.22187 0.05278 0.22292 0.05185 0.22396 0.05116 C 0.22565 0.05 0.2276 0.0493 0.22917 0.04838 C 0.23073 0.04699 0.2319 0.04514 0.23333 0.04421 C 0.23984 0.03935 0.24088 0.03935 0.24648 0.03727 C 0.25 0.03472 0.25677 0.02963 0.25963 0.02639 C 0.26042 0.02546 0.26094 0.02453 0.26185 0.02384 C 0.26289 0.02222 0.26406 0.02106 0.26497 0.01944 C 0.26562 0.01852 0.26562 0.01643 0.26654 0.01528 C 0.26719 0.01435 0.26797 0.01435 0.26888 0.01389 C 0.26914 0.0125 0.26979 0.01111 0.27031 0.00972 C 0.27213 0.00671 0.27669 0.00416 0.27812 0.00301 C 0.28021 0.00116 0.28203 -0.00093 0.28437 -0.00255 C 0.28841 -0.00579 0.29258 -0.00903 0.29674 -0.01204 C 0.29844 -0.01343 0.30039 -0.01482 0.30208 -0.01621 C 0.30768 -0.0213 0.30508 -0.01968 0.30989 -0.02176 C 0.31029 -0.02315 0.3112 -0.02477 0.31211 -0.02593 C 0.31263 -0.02685 0.31706 -0.02824 0.31758 -0.02871 C 0.31888 -0.0294 0.32005 -0.03079 0.32148 -0.03148 C 0.32409 -0.03264 0.33359 -0.0338 0.33542 -0.03403 C 0.35404 -0.03727 0.33203 -0.03334 0.35078 -0.0382 C 0.35338 -0.03889 0.35599 -0.03912 0.35859 -0.03959 C 0.36081 -0.04005 0.36315 -0.04051 0.36549 -0.04097 C 0.3668 -0.04144 0.3681 -0.0419 0.3694 -0.04236 C 0.37604 -0.0419 0.38281 -0.0419 0.38945 -0.04097 C 0.3944 -0.04051 0.39922 -0.03866 0.40417 -0.0382 C 0.41445 -0.03727 0.42474 -0.03727 0.43516 -0.03681 C 0.44114 -0.03426 0.43672 -0.03588 0.44674 -0.03403 C 0.44896 -0.0338 0.4513 -0.03334 0.45364 -0.03287 C 0.45612 -0.03172 0.4569 -0.03148 0.45898 -0.03009 C 0.46042 -0.02917 0.46159 -0.02801 0.46276 -0.02732 C 0.46445 -0.02662 0.46601 -0.02639 0.46745 -0.02593 C 0.46888 -0.02547 0.47018 -0.025 0.47148 -0.02454 C 0.47305 -0.02408 0.475 -0.02361 0.47682 -0.02315 C 0.47838 -0.02269 0.47995 -0.02222 0.48151 -0.02176 C 0.48333 -0.0213 0.48503 -0.02107 0.48685 -0.02037 C 0.48828 -0.01991 0.49505 -0.01759 0.49766 -0.01621 C 0.49935 -0.01528 0.50078 -0.01435 0.50234 -0.01343 L 0.50469 -0.01204 C 0.50872 -0.00741 0.50534 -0.01042 0.51159 -0.0081 C 0.5125 -0.00764 0.51315 -0.00695 0.51393 -0.00672 C 0.51601 -0.00556 0.5181 -0.00486 0.52018 -0.00394 L 0.52318 -0.00255 C 0.52422 -0.00209 0.52513 -0.00162 0.5263 -0.00116 L 0.53021 0.00023 C 0.5319 0.00069 0.53333 0.00116 0.53489 0.00162 C 0.53594 0.00185 0.53685 0.00254 0.53776 0.00301 C 0.54948 0.00254 0.5612 0.00278 0.57279 0.00162 C 0.57487 0.00139 0.57669 -0.0007 0.57878 -0.00116 C 0.58503 -0.00232 0.58476 -0.00162 0.58971 -0.00394 C 0.60078 -0.00834 0.58203 -0.00116 0.59753 -0.0081 C 0.60052 -0.00949 0.60208 -0.00996 0.60521 -0.01204 C 0.60651 -0.01297 0.60781 -0.01412 0.60911 -0.01482 C 0.61003 -0.01528 0.6112 -0.01574 0.61211 -0.01621 C 0.61367 -0.01713 0.61523 -0.01806 0.6168 -0.01898 C 0.61758 -0.01945 0.61836 -0.01991 0.61914 -0.02037 C 0.62096 -0.02176 0.62266 -0.02315 0.62448 -0.02454 C 0.62526 -0.025 0.62604 -0.02523 0.62682 -0.02593 C 0.63255 -0.03009 0.62734 -0.02755 0.63307 -0.03009 C 0.63385 -0.03102 0.6345 -0.03218 0.63542 -0.03287 C 0.63685 -0.03403 0.63841 -0.03449 0.63997 -0.03542 C 0.64075 -0.03588 0.64154 -0.03658 0.64232 -0.03681 C 0.64336 -0.03727 0.6444 -0.03773 0.64544 -0.0382 C 0.64805 -0.03959 0.65052 -0.04167 0.65312 -0.04236 C 0.65521 -0.04306 0.65729 -0.04329 0.65937 -0.04375 C 0.66042 -0.04422 0.66146 -0.04468 0.66237 -0.04514 C 0.66315 -0.0456 0.66393 -0.04607 0.66471 -0.04653 C 0.6668 -0.04746 0.66888 -0.04838 0.67096 -0.04931 C 0.672 -0.04977 0.67305 -0.05 0.67396 -0.0507 C 0.67591 -0.05162 0.67747 -0.05278 0.67943 -0.05347 C 0.68151 -0.05394 0.68359 -0.0544 0.68568 -0.05463 C 0.69049 -0.05394 0.69544 -0.05347 0.70026 -0.05209 C 0.70169 -0.05162 0.70286 -0.05 0.70417 -0.04931 C 0.71966 -0.03935 0.70039 -0.05255 0.71185 -0.04375 C 0.71263 -0.04329 0.71354 -0.04306 0.71419 -0.04236 C 0.71953 -0.03773 0.71315 -0.04121 0.71966 -0.0382 C 0.72044 -0.03727 0.72109 -0.03611 0.722 -0.03542 C 0.72344 -0.03426 0.72513 -0.03426 0.72656 -0.03287 C 0.72786 -0.03148 0.72904 -0.02963 0.73047 -0.02871 C 0.73138 -0.02778 0.73255 -0.02778 0.73359 -0.02732 C 0.73516 -0.02639 0.73815 -0.02454 0.73815 -0.02431 C 0.74479 -0.01667 0.73646 -0.02616 0.74284 -0.02037 C 0.74362 -0.01968 0.74427 -0.01806 0.74518 -0.01759 C 0.74609 -0.01713 0.74726 -0.01759 0.74831 -0.01759 L 0.74831 -0.01736 L 0.74831 -0.01759 " pathEditMode="relative" rAng="0" ptsTypes="AAAAAAAAAAAAAAAAAAAAAAAAAAAAAAAAAAAAAAAAAAAAAAAAAAAAAAAAAAAAAAAAAAAAAAAAAAAAAAAAAAAAAAAAAAAAAAAAAAAAAAAAAAAAAAAAAAAA">
                                      <p:cBhvr>
                                        <p:cTn id="46" dur="2000" fill="hold"/>
                                        <p:tgtEl>
                                          <p:spTgt spid="67"/>
                                        </p:tgtEl>
                                        <p:attrNameLst>
                                          <p:attrName>ppt_x</p:attrName>
                                          <p:attrName>ppt_y</p:attrName>
                                        </p:attrNameLst>
                                      </p:cBhvr>
                                      <p:rCtr x="35026" y="34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5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22A39159-45BE-49A0-B65D-6CD291486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29032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8">
            <a:extLst>
              <a:ext uri="{FF2B5EF4-FFF2-40B4-BE49-F238E27FC236}">
                <a16:creationId xmlns:a16="http://schemas.microsoft.com/office/drawing/2014/main" id="{92070CDA-542F-4144-B29E-0B120ED1D747}"/>
              </a:ext>
            </a:extLst>
          </p:cNvPr>
          <p:cNvSpPr txBox="1">
            <a:spLocks noChangeArrowheads="1"/>
          </p:cNvSpPr>
          <p:nvPr/>
        </p:nvSpPr>
        <p:spPr bwMode="auto">
          <a:xfrm>
            <a:off x="1535112" y="692149"/>
            <a:ext cx="882808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Tập</a:t>
            </a:r>
            <a:r>
              <a:rPr kumimoji="0" lang="en-US" altLang="en-US" sz="36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36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đọc</a:t>
            </a:r>
            <a:endParaRPr kumimoji="0" lang="en-US" altLang="en-US" sz="36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Truyệ</a:t>
            </a:r>
            <a:r>
              <a:rPr lang="en-US" altLang="en-US" sz="3600" b="1" kern="1200" dirty="0">
                <a:solidFill>
                  <a:prstClr val="white"/>
                </a:solidFill>
                <a:latin typeface="HP001 4 hàng"/>
                <a:ea typeface="+mn-ea"/>
                <a:cs typeface="Arial" panose="020B0604020202020204" pitchFamily="34" charset="0"/>
              </a:rPr>
              <a:t>n </a:t>
            </a:r>
            <a:r>
              <a:rPr lang="en-US" altLang="en-US" sz="3600" b="1" kern="1200" dirty="0" err="1">
                <a:solidFill>
                  <a:prstClr val="white"/>
                </a:solidFill>
                <a:latin typeface="HP001 4 hàng"/>
                <a:ea typeface="+mn-ea"/>
                <a:cs typeface="Arial" panose="020B0604020202020204" pitchFamily="34" charset="0"/>
              </a:rPr>
              <a:t>cổ</a:t>
            </a:r>
            <a:r>
              <a:rPr lang="en-US" altLang="en-US" sz="3600" b="1" kern="1200" dirty="0">
                <a:solidFill>
                  <a:prstClr val="white"/>
                </a:solidFill>
                <a:latin typeface="HP001 4 hàng"/>
                <a:ea typeface="+mn-ea"/>
                <a:cs typeface="Arial" panose="020B0604020202020204" pitchFamily="34" charset="0"/>
              </a:rPr>
              <a:t> </a:t>
            </a:r>
            <a:r>
              <a:rPr lang="en-US" altLang="en-US" sz="3600" b="1" kern="1200" dirty="0" err="1">
                <a:solidFill>
                  <a:prstClr val="white"/>
                </a:solidFill>
                <a:latin typeface="HP001 4 hàng"/>
                <a:ea typeface="+mn-ea"/>
                <a:cs typeface="Arial" panose="020B0604020202020204" pitchFamily="34" charset="0"/>
              </a:rPr>
              <a:t>nước</a:t>
            </a:r>
            <a:r>
              <a:rPr lang="en-US" altLang="en-US" sz="3600" b="1" kern="1200" dirty="0">
                <a:solidFill>
                  <a:prstClr val="white"/>
                </a:solidFill>
                <a:latin typeface="HP001 4 hàng"/>
                <a:ea typeface="+mn-ea"/>
                <a:cs typeface="Arial" panose="020B0604020202020204" pitchFamily="34" charset="0"/>
              </a:rPr>
              <a:t> </a:t>
            </a:r>
            <a:r>
              <a:rPr lang="en-US" altLang="en-US" sz="3600" b="1" kern="1200" dirty="0" err="1">
                <a:solidFill>
                  <a:prstClr val="white"/>
                </a:solidFill>
                <a:latin typeface="HP001 4 hàng"/>
                <a:ea typeface="+mn-ea"/>
                <a:cs typeface="Arial" panose="020B0604020202020204" pitchFamily="34" charset="0"/>
              </a:rPr>
              <a:t>mình</a:t>
            </a:r>
            <a:endParaRPr kumimoji="0" lang="en-US" altLang="en-US" sz="36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36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3600" b="0" i="0" u="none" strike="noStrike" kern="1200" cap="none" spc="0" normalizeH="0" baseline="0" noProof="0" dirty="0" smtClean="0">
                <a:ln>
                  <a:noFill/>
                </a:ln>
                <a:solidFill>
                  <a:prstClr val="white"/>
                </a:solidFill>
                <a:effectLst/>
                <a:uLnTx/>
                <a:uFillTx/>
                <a:latin typeface="HP001 4 hàng"/>
                <a:ea typeface="+mn-ea"/>
                <a:cs typeface="Arial" panose="020B0604020202020204" pitchFamily="34" charset="0"/>
              </a:rPr>
              <a:t>  </a:t>
            </a:r>
            <a:r>
              <a:rPr kumimoji="0" lang="en-US" altLang="en-US" sz="2400" b="0" i="1"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(Theo </a:t>
            </a:r>
            <a:r>
              <a:rPr kumimoji="0" lang="en-US" altLang="en-US" sz="2400" b="0" i="1"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Lâm</a:t>
            </a:r>
            <a:r>
              <a:rPr kumimoji="0" lang="en-US" altLang="en-US" sz="2400" b="0" i="1"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2400" b="0" i="1"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Thị</a:t>
            </a:r>
            <a:r>
              <a:rPr kumimoji="0" lang="en-US" altLang="en-US" sz="2400" b="0" i="1"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2400" b="0" i="1"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Mỹ</a:t>
            </a:r>
            <a:r>
              <a:rPr kumimoji="0" lang="en-US" altLang="en-US" sz="2400" b="0" i="1"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2400" b="0" i="1"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Dạ</a:t>
            </a:r>
            <a:r>
              <a:rPr kumimoji="0" lang="en-US" altLang="en-US" sz="2400" b="0" i="1"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descr="scan0088"/>
          <p:cNvPicPr preferRelativeResize="0"/>
          <p:nvPr/>
        </p:nvPicPr>
        <p:blipFill rotWithShape="1">
          <a:blip r:embed="rId3">
            <a:alphaModFix/>
          </a:blip>
          <a:srcRect l="989" t="6428" r="1033"/>
          <a:stretch/>
        </p:blipFill>
        <p:spPr>
          <a:xfrm>
            <a:off x="1748118" y="67236"/>
            <a:ext cx="8471647" cy="557781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99" name="Google Shape;99;p3"/>
          <p:cNvSpPr txBox="1"/>
          <p:nvPr/>
        </p:nvSpPr>
        <p:spPr>
          <a:xfrm>
            <a:off x="2232211" y="5916706"/>
            <a:ext cx="7342095" cy="65890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Bức tranh có những nhân vật nào?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txBox="1"/>
          <p:nvPr/>
        </p:nvSpPr>
        <p:spPr>
          <a:xfrm>
            <a:off x="1694331" y="5915834"/>
            <a:ext cx="8749554" cy="6463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Những nhân vật đó em thường gặp ở đâu?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p:tgtEl>
                                          <p:spTgt spid="98"/>
                                        </p:tgtEl>
                                        <p:attrNameLst>
                                          <p:attrName>ppt_w</p:attrName>
                                        </p:attrNameLst>
                                      </p:cBhvr>
                                      <p:tavLst>
                                        <p:tav tm="0">
                                          <p:val>
                                            <p:strVal val="0"/>
                                          </p:val>
                                        </p:tav>
                                        <p:tav tm="100000">
                                          <p:val>
                                            <p:strVal val="#ppt_w"/>
                                          </p:val>
                                        </p:tav>
                                      </p:tavLst>
                                    </p:anim>
                                    <p:anim calcmode="lin" valueType="num">
                                      <p:cBhvr additive="base">
                                        <p:cTn id="8" dur="500"/>
                                        <p:tgtEl>
                                          <p:spTgt spid="9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9"/>
                                        </p:tgtEl>
                                      </p:cBhvr>
                                    </p:animEffect>
                                    <p:set>
                                      <p:cBhvr>
                                        <p:cTn id="18" dur="1" fill="hold">
                                          <p:stCondLst>
                                            <p:cond delay="500"/>
                                          </p:stCondLst>
                                        </p:cTn>
                                        <p:tgtEl>
                                          <p:spTgt spid="9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4" descr="8 Powerpoint background design ideas | powerpoint background design,  unicorn stuffed animal, cartoon background"/>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106" name="Google Shape;106;p4"/>
          <p:cNvSpPr txBox="1"/>
          <p:nvPr/>
        </p:nvSpPr>
        <p:spPr>
          <a:xfrm>
            <a:off x="5020235" y="1748118"/>
            <a:ext cx="2151600" cy="646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Arima Madurai"/>
                <a:ea typeface="Arima Madurai"/>
                <a:cs typeface="Arima Madurai"/>
                <a:sym typeface="Arima Madurai"/>
              </a:rPr>
              <a:t>Tập đọc</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4"/>
          <p:cNvSpPr txBox="1"/>
          <p:nvPr/>
        </p:nvSpPr>
        <p:spPr>
          <a:xfrm>
            <a:off x="1609700" y="2383775"/>
            <a:ext cx="9356400" cy="19395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a:ln>
                  <a:noFill/>
                </a:ln>
                <a:solidFill>
                  <a:srgbClr val="FF0000"/>
                </a:solidFill>
                <a:effectLst/>
                <a:uLnTx/>
                <a:uFillTx/>
                <a:latin typeface="Lobster"/>
                <a:ea typeface="Lobster"/>
                <a:cs typeface="Lobster"/>
                <a:sym typeface="Lobster"/>
              </a:rPr>
              <a:t>Truyện cổ nước mình</a:t>
            </a:r>
            <a:endParaRPr kumimoji="0" sz="1400" b="0" i="0" u="none" strike="noStrike" kern="0" cap="none" spc="0" normalizeH="0" baseline="0" noProof="0">
              <a:ln>
                <a:noFill/>
              </a:ln>
              <a:solidFill>
                <a:srgbClr val="000000"/>
              </a:solidFill>
              <a:effectLst/>
              <a:uLnTx/>
              <a:uFillTx/>
              <a:latin typeface="Lobster"/>
              <a:ea typeface="Lobster"/>
              <a:cs typeface="Lobster"/>
              <a:sym typeface="Lobster"/>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FF0000"/>
                </a:solidFill>
                <a:effectLst/>
                <a:uLnTx/>
                <a:uFillTx/>
                <a:latin typeface="Lobster"/>
                <a:ea typeface="Lobster"/>
                <a:cs typeface="Lobster"/>
                <a:sym typeface="Lobster"/>
              </a:rPr>
              <a:t>(Trích)</a:t>
            </a:r>
            <a:endParaRPr kumimoji="0" sz="4800" b="0" i="0" u="none" strike="noStrike" kern="0" cap="none" spc="0" normalizeH="0" baseline="0" noProof="0">
              <a:ln>
                <a:noFill/>
              </a:ln>
              <a:solidFill>
                <a:srgbClr val="FF0000"/>
              </a:solidFill>
              <a:effectLst/>
              <a:uLnTx/>
              <a:uFillTx/>
              <a:latin typeface="Lobster"/>
              <a:ea typeface="Lobster"/>
              <a:cs typeface="Lobster"/>
              <a:sym typeface="Lobster"/>
            </a:endParaRPr>
          </a:p>
        </p:txBody>
      </p:sp>
      <p:sp>
        <p:nvSpPr>
          <p:cNvPr id="108" name="Google Shape;108;p4"/>
          <p:cNvSpPr txBox="1"/>
          <p:nvPr/>
        </p:nvSpPr>
        <p:spPr>
          <a:xfrm>
            <a:off x="5876365" y="4428376"/>
            <a:ext cx="4034100" cy="5850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1" u="none" strike="noStrike" kern="0" cap="none" spc="0" normalizeH="0" baseline="0" noProof="0">
                <a:ln>
                  <a:noFill/>
                </a:ln>
                <a:solidFill>
                  <a:srgbClr val="000000"/>
                </a:solidFill>
                <a:effectLst/>
                <a:uLnTx/>
                <a:uFillTx/>
                <a:latin typeface="Arima Madurai"/>
                <a:ea typeface="Arima Madurai"/>
                <a:cs typeface="Arima Madurai"/>
                <a:sym typeface="Arima Madurai"/>
              </a:rPr>
              <a:t>Theo</a:t>
            </a: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a:t>
            </a:r>
            <a:r>
              <a:rPr kumimoji="0" lang="en-US" sz="3200" b="1" i="0" u="none" strike="noStrike" kern="0" cap="none" spc="0" normalizeH="0" baseline="0" noProof="0">
                <a:ln>
                  <a:noFill/>
                </a:ln>
                <a:solidFill>
                  <a:srgbClr val="000000"/>
                </a:solidFill>
                <a:effectLst/>
                <a:uLnTx/>
                <a:uFillTx/>
                <a:latin typeface="Arima Madurai"/>
                <a:ea typeface="Arima Madurai"/>
                <a:cs typeface="Arima Madurai"/>
                <a:sym typeface="Arima Madurai"/>
              </a:rPr>
              <a:t>LÂM THỊ MỸ DẠ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p:nvPr/>
        </p:nvSpPr>
        <p:spPr>
          <a:xfrm>
            <a:off x="3709147" y="201706"/>
            <a:ext cx="4773706" cy="6463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Truyện cổ nước mình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5"/>
          <p:cNvSpPr txBox="1"/>
          <p:nvPr/>
        </p:nvSpPr>
        <p:spPr>
          <a:xfrm flipH="1">
            <a:off x="441511" y="1303150"/>
            <a:ext cx="5757583" cy="526297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a:t>
            </a: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Con sông chảy có rặng dừa nghiêng soi.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Đời cha ông với đời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Như con sông với chân trời đã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Chỉ còn truyện cổ thiết tha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Cho tôi nhận mặt ông cha của mình.</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116" name="Google Shape;116;p5"/>
          <p:cNvSpPr txBox="1"/>
          <p:nvPr/>
        </p:nvSpPr>
        <p:spPr>
          <a:xfrm>
            <a:off x="6441141" y="1303150"/>
            <a:ext cx="5309348" cy="34163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Rất công bằng, rất thông minh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độ lượng lại đa tình, đa mang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Thị thơm thị giấu người thơm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Chăm làm thì được áo cơm cửa nhà</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Đẽo cày theo ý người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Sẽ thành khúc gỗ chẳng ra việc gì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Tôi nghe truyện cổ thầm thì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Lời ông cha dạy cũng vì đời sau.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Theo LÂM THỊ MỸ DẠ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17" name="Google Shape;117;p5"/>
          <p:cNvCxnSpPr/>
          <p:nvPr/>
        </p:nvCxnSpPr>
        <p:spPr>
          <a:xfrm>
            <a:off x="6096000" y="1152939"/>
            <a:ext cx="0" cy="530087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Effect transition="in" filter="fade">
                                      <p:cBhvr>
                                        <p:cTn id="11" dur="500"/>
                                        <p:tgtEl>
                                          <p:spTgt spid="116"/>
                                        </p:tgtEl>
                                      </p:cBhvr>
                                    </p:animEffect>
                                  </p:childTnLst>
                                </p:cTn>
                              </p:par>
                              <p:par>
                                <p:cTn id="12" presetID="10" presetClass="entr" presetSubtype="0" fill="hold" nodeType="with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fade">
                                      <p:cBhvr>
                                        <p:cTn id="1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146" name="AutoShape 4"/>
          <p:cNvSpPr>
            <a:spLocks noChangeArrowheads="1"/>
          </p:cNvSpPr>
          <p:nvPr/>
        </p:nvSpPr>
        <p:spPr bwMode="auto">
          <a:xfrm>
            <a:off x="3238500" y="449004"/>
            <a:ext cx="5486400" cy="2087563"/>
          </a:xfrm>
          <a:prstGeom prst="irregularSeal2">
            <a:avLst/>
          </a:prstGeom>
          <a:solidFill>
            <a:srgbClr val="FFFFCC"/>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Times New Roman" panose="02020603050405020304" pitchFamily="18" charset="0"/>
                <a:ea typeface="+mn-ea"/>
                <a:cs typeface="Times New Roman" panose="02020603050405020304" pitchFamily="18" charset="0"/>
              </a:rPr>
              <a:t>MỞ ĐẦU</a:t>
            </a:r>
          </a:p>
        </p:txBody>
      </p:sp>
      <p:sp>
        <p:nvSpPr>
          <p:cNvPr id="6147" name="Text Box 5"/>
          <p:cNvSpPr txBox="1">
            <a:spLocks noChangeArrowheads="1"/>
          </p:cNvSpPr>
          <p:nvPr/>
        </p:nvSpPr>
        <p:spPr bwMode="auto">
          <a:xfrm>
            <a:off x="3543300" y="2685801"/>
            <a:ext cx="4876800" cy="646331"/>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148" name="Text Box 6"/>
          <p:cNvSpPr txBox="1">
            <a:spLocks noChangeArrowheads="1"/>
          </p:cNvSpPr>
          <p:nvPr/>
        </p:nvSpPr>
        <p:spPr bwMode="auto">
          <a:xfrm>
            <a:off x="2057400" y="3663504"/>
            <a:ext cx="5638800" cy="646331"/>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3081" name="Text Box 9"/>
          <p:cNvSpPr txBox="1">
            <a:spLocks noChangeArrowheads="1"/>
          </p:cNvSpPr>
          <p:nvPr/>
        </p:nvSpPr>
        <p:spPr bwMode="auto">
          <a:xfrm>
            <a:off x="2057400" y="4459069"/>
            <a:ext cx="8305800" cy="646331"/>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2</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685800" y="4705667"/>
            <a:ext cx="1719221" cy="1664352"/>
          </a:xfrm>
          <a:prstGeom prst="rect">
            <a:avLst/>
          </a:prstGeom>
        </p:spPr>
      </p:pic>
      <p:pic>
        <p:nvPicPr>
          <p:cNvPr id="3" name="Picture 2"/>
          <p:cNvPicPr>
            <a:picLocks noChangeAspect="1"/>
          </p:cNvPicPr>
          <p:nvPr/>
        </p:nvPicPr>
        <p:blipFill>
          <a:blip r:embed="rId4"/>
          <a:stretch>
            <a:fillRect/>
          </a:stretch>
        </p:blipFill>
        <p:spPr>
          <a:xfrm>
            <a:off x="9677400" y="4622917"/>
            <a:ext cx="1664352" cy="16826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81"/>
                                        </p:tgtEl>
                                        <p:attrNameLst>
                                          <p:attrName>style.visibility</p:attrName>
                                        </p:attrNameLst>
                                      </p:cBhvr>
                                      <p:to>
                                        <p:strVal val="visible"/>
                                      </p:to>
                                    </p:set>
                                    <p:animEffect transition="in" filter="blinds(horizontal)">
                                      <p:cBhvr>
                                        <p:cTn id="12"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308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6" descr="White | White Notebook Power Point Backgrounds, White Notebook Download P…  | Background for powerpoint presentation, Presentation backgrounds, Background  powerpoint"/>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3" name="Google Shape;123;p6"/>
          <p:cNvSpPr txBox="1"/>
          <p:nvPr/>
        </p:nvSpPr>
        <p:spPr>
          <a:xfrm>
            <a:off x="2014330" y="755374"/>
            <a:ext cx="7209183"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Bài thơ được chia thành mấy đoạn?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txBox="1"/>
          <p:nvPr/>
        </p:nvSpPr>
        <p:spPr>
          <a:xfrm>
            <a:off x="2014330" y="755368"/>
            <a:ext cx="7209183"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33CC"/>
                </a:solidFill>
                <a:effectLst/>
                <a:uLnTx/>
                <a:uFillTx/>
                <a:latin typeface="Arima Madurai"/>
                <a:ea typeface="Arima Madurai"/>
                <a:cs typeface="Arima Madurai"/>
                <a:sym typeface="Arima Madurai"/>
              </a:rPr>
              <a:t>Bài thơ được chia thành 5 đoạn: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6"/>
          <p:cNvSpPr txBox="1"/>
          <p:nvPr/>
        </p:nvSpPr>
        <p:spPr>
          <a:xfrm>
            <a:off x="1921565" y="1537252"/>
            <a:ext cx="707666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Đoạn 1: Tôi yêu ..... tiên độ trì.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26" name="Google Shape;126;p6"/>
          <p:cNvSpPr txBox="1"/>
          <p:nvPr/>
        </p:nvSpPr>
        <p:spPr>
          <a:xfrm>
            <a:off x="1921565" y="2168243"/>
            <a:ext cx="7560364"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Đoạn 2: Mang theo ..... rặng dừa nghiêng soi.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27" name="Google Shape;127;p6"/>
          <p:cNvSpPr txBox="1"/>
          <p:nvPr/>
        </p:nvSpPr>
        <p:spPr>
          <a:xfrm>
            <a:off x="1921565" y="2840792"/>
            <a:ext cx="7560364"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Đoạn 3: Đời cha ông ..... ông cha của mình.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28" name="Google Shape;128;p6"/>
          <p:cNvSpPr txBox="1"/>
          <p:nvPr/>
        </p:nvSpPr>
        <p:spPr>
          <a:xfrm>
            <a:off x="1921565" y="3493989"/>
            <a:ext cx="7560364"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Đoạn 4: Rất công bằng ..... chẳng ra việc gì.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29" name="Google Shape;129;p6"/>
          <p:cNvSpPr txBox="1"/>
          <p:nvPr/>
        </p:nvSpPr>
        <p:spPr>
          <a:xfrm>
            <a:off x="1921565" y="4147186"/>
            <a:ext cx="7560364"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Đoạn 5: Phần còn lại.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3"/>
                                        </p:tgtEl>
                                      </p:cBhvr>
                                    </p:animEffect>
                                    <p:set>
                                      <p:cBhvr>
                                        <p:cTn id="12" dur="1" fill="hold">
                                          <p:stCondLst>
                                            <p:cond delay="500"/>
                                          </p:stCondLst>
                                        </p:cTn>
                                        <p:tgtEl>
                                          <p:spTgt spid="12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fade">
                                      <p:cBhvr>
                                        <p:cTn id="16" dur="500"/>
                                        <p:tgtEl>
                                          <p:spTgt spid="1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fade">
                                      <p:cBhvr>
                                        <p:cTn id="21" dur="500"/>
                                        <p:tgtEl>
                                          <p:spTgt spid="12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fade">
                                      <p:cBhvr>
                                        <p:cTn id="25" dur="500"/>
                                        <p:tgtEl>
                                          <p:spTgt spid="126"/>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27"/>
                                        </p:tgtEl>
                                        <p:attrNameLst>
                                          <p:attrName>style.visibility</p:attrName>
                                        </p:attrNameLst>
                                      </p:cBhvr>
                                      <p:to>
                                        <p:strVal val="visible"/>
                                      </p:to>
                                    </p:set>
                                    <p:animEffect transition="in" filter="fade">
                                      <p:cBhvr>
                                        <p:cTn id="29" dur="500"/>
                                        <p:tgtEl>
                                          <p:spTgt spid="12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500"/>
                                        <p:tgtEl>
                                          <p:spTgt spid="128"/>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7"/>
          <p:cNvSpPr txBox="1"/>
          <p:nvPr/>
        </p:nvSpPr>
        <p:spPr>
          <a:xfrm>
            <a:off x="3709147" y="550801"/>
            <a:ext cx="4773706" cy="6463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Truyện cổ nước mình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7"/>
          <p:cNvSpPr txBox="1"/>
          <p:nvPr/>
        </p:nvSpPr>
        <p:spPr>
          <a:xfrm>
            <a:off x="375247" y="1223636"/>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1.</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36" name="Google Shape;136;p7"/>
          <p:cNvSpPr txBox="1"/>
          <p:nvPr/>
        </p:nvSpPr>
        <p:spPr>
          <a:xfrm>
            <a:off x="368622" y="3416871"/>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2.</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37" name="Google Shape;137;p7"/>
          <p:cNvSpPr txBox="1"/>
          <p:nvPr/>
        </p:nvSpPr>
        <p:spPr>
          <a:xfrm>
            <a:off x="375247" y="486798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3.</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38" name="Google Shape;138;p7"/>
          <p:cNvSpPr txBox="1"/>
          <p:nvPr/>
        </p:nvSpPr>
        <p:spPr>
          <a:xfrm>
            <a:off x="6432275" y="119713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4.</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39" name="Google Shape;139;p7"/>
          <p:cNvSpPr txBox="1"/>
          <p:nvPr/>
        </p:nvSpPr>
        <p:spPr>
          <a:xfrm>
            <a:off x="6431154" y="3411419"/>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5.</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40" name="Google Shape;140;p7"/>
          <p:cNvSpPr txBox="1"/>
          <p:nvPr/>
        </p:nvSpPr>
        <p:spPr>
          <a:xfrm>
            <a:off x="3230607" y="510782"/>
            <a:ext cx="5936974" cy="13234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Luyện đọc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lần 1</a:t>
            </a:r>
            <a:endParaRPr kumimoji="0" sz="4000" b="0" i="0" u="none" strike="noStrike" kern="0" cap="none" spc="0" normalizeH="0" baseline="0" noProof="0">
              <a:ln>
                <a:noFill/>
              </a:ln>
              <a:solidFill>
                <a:srgbClr val="7030A0"/>
              </a:solidFill>
              <a:effectLst/>
              <a:uLnTx/>
              <a:uFillTx/>
              <a:latin typeface="Arima Madurai"/>
              <a:ea typeface="Arima Madurai"/>
              <a:cs typeface="Arima Madurai"/>
              <a:sym typeface="Arima Madurai"/>
            </a:endParaRPr>
          </a:p>
        </p:txBody>
      </p:sp>
      <p:sp>
        <p:nvSpPr>
          <p:cNvPr id="141" name="Google Shape;141;p7"/>
          <p:cNvSpPr txBox="1"/>
          <p:nvPr/>
        </p:nvSpPr>
        <p:spPr>
          <a:xfrm flipH="1">
            <a:off x="441511" y="1303150"/>
            <a:ext cx="5757583" cy="526297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a:t>
            </a: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Con sông chảy có rặng dừa nghiêng soi.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Đời cha ông với đời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Như con sông với chân trời đã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Chỉ còn truyện cổ thiết tha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Cho tôi nhận mặt ông cha của mình.</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142" name="Google Shape;142;p7"/>
          <p:cNvSpPr txBox="1"/>
          <p:nvPr/>
        </p:nvSpPr>
        <p:spPr>
          <a:xfrm>
            <a:off x="6535368" y="1303150"/>
            <a:ext cx="5309348" cy="34163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Rất công bằng, rất thông minh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độ lượng lại đa tình, đa mang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Thị thơm thị giấu người thơm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Chăm làm thì được áo cơm cửa nhà</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Đẽo cày theo ý người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Sẽ thành khúc gỗ chẳng ra việc gì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Tôi nghe truyện cổ thầm thì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Lời ông cha dạy cũng vì đời sau.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Theo LÂM THỊ MỸ DẠ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3" name="Google Shape;143;p7"/>
          <p:cNvCxnSpPr/>
          <p:nvPr/>
        </p:nvCxnSpPr>
        <p:spPr>
          <a:xfrm>
            <a:off x="6096000" y="1152939"/>
            <a:ext cx="0" cy="530087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0"/>
                                        </p:tgtEl>
                                      </p:cBhvr>
                                    </p:animEffect>
                                    <p:set>
                                      <p:cBhvr>
                                        <p:cTn id="12" dur="1" fill="hold">
                                          <p:stCondLst>
                                            <p:cond delay="500"/>
                                          </p:stCondLst>
                                        </p:cTn>
                                        <p:tgtEl>
                                          <p:spTgt spid="14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fade">
                                      <p:cBhvr>
                                        <p:cTn id="16" dur="500"/>
                                        <p:tgtEl>
                                          <p:spTgt spid="1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500"/>
                                        <p:tgtEl>
                                          <p:spTgt spid="1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500"/>
                                        <p:tgtEl>
                                          <p:spTgt spid="142"/>
                                        </p:tgtEl>
                                      </p:cBhvr>
                                    </p:animEffect>
                                  </p:childTnLst>
                                </p:cTn>
                              </p:par>
                              <p:par>
                                <p:cTn id="26" presetID="10" presetClass="entr" presetSubtype="0" fill="hold" nodeType="withEffect">
                                  <p:stCondLst>
                                    <p:cond delay="0"/>
                                  </p:stCondLst>
                                  <p:childTnLst>
                                    <p:set>
                                      <p:cBhvr>
                                        <p:cTn id="27" dur="1" fill="hold">
                                          <p:stCondLst>
                                            <p:cond delay="0"/>
                                          </p:stCondLst>
                                        </p:cTn>
                                        <p:tgtEl>
                                          <p:spTgt spid="143"/>
                                        </p:tgtEl>
                                        <p:attrNameLst>
                                          <p:attrName>style.visibility</p:attrName>
                                        </p:attrNameLst>
                                      </p:cBhvr>
                                      <p:to>
                                        <p:strVal val="visible"/>
                                      </p:to>
                                    </p:set>
                                    <p:animEffect transition="in" filter="fade">
                                      <p:cBhvr>
                                        <p:cTn id="28" dur="500"/>
                                        <p:tgtEl>
                                          <p:spTgt spid="1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fade">
                                      <p:cBhvr>
                                        <p:cTn id="33" dur="500"/>
                                        <p:tgtEl>
                                          <p:spTgt spid="13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Effect transition="in" filter="fade">
                                      <p:cBhvr>
                                        <p:cTn id="37" dur="500"/>
                                        <p:tgtEl>
                                          <p:spTgt spid="13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38"/>
                                        </p:tgtEl>
                                        <p:attrNameLst>
                                          <p:attrName>style.visibility</p:attrName>
                                        </p:attrNameLst>
                                      </p:cBhvr>
                                      <p:to>
                                        <p:strVal val="visible"/>
                                      </p:to>
                                    </p:set>
                                    <p:animEffect transition="in" filter="fade">
                                      <p:cBhvr>
                                        <p:cTn id="45" dur="500"/>
                                        <p:tgtEl>
                                          <p:spTgt spid="138"/>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39"/>
                                        </p:tgtEl>
                                        <p:attrNameLst>
                                          <p:attrName>style.visibility</p:attrName>
                                        </p:attrNameLst>
                                      </p:cBhvr>
                                      <p:to>
                                        <p:strVal val="visible"/>
                                      </p:to>
                                    </p:set>
                                    <p:animEffect transition="in" filter="fade">
                                      <p:cBhvr>
                                        <p:cTn id="49"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8"/>
          <p:cNvSpPr txBox="1"/>
          <p:nvPr/>
        </p:nvSpPr>
        <p:spPr>
          <a:xfrm>
            <a:off x="4340087" y="450574"/>
            <a:ext cx="351182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Luyện đọc</a:t>
            </a:r>
            <a:endParaRPr kumimoji="0" sz="36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49" name="Google Shape;149;p8"/>
          <p:cNvSpPr txBox="1"/>
          <p:nvPr/>
        </p:nvSpPr>
        <p:spPr>
          <a:xfrm>
            <a:off x="1444486" y="1272209"/>
            <a:ext cx="1775790"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Từ ngữ:</a:t>
            </a:r>
            <a:endParaRPr kumimoji="0" sz="32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150" name="Google Shape;150;p8"/>
          <p:cNvSpPr txBox="1"/>
          <p:nvPr/>
        </p:nvSpPr>
        <p:spPr>
          <a:xfrm>
            <a:off x="3193768" y="1272209"/>
            <a:ext cx="2160105"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truyện cổ</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1" name="Google Shape;151;p8"/>
          <p:cNvSpPr txBox="1"/>
          <p:nvPr/>
        </p:nvSpPr>
        <p:spPr>
          <a:xfrm>
            <a:off x="5015942" y="1272209"/>
            <a:ext cx="1716153"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sâu xa</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2" name="Google Shape;152;p8"/>
          <p:cNvSpPr txBox="1"/>
          <p:nvPr/>
        </p:nvSpPr>
        <p:spPr>
          <a:xfrm>
            <a:off x="6546576" y="1272208"/>
            <a:ext cx="1775790"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rặng</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3" name="Google Shape;153;p8"/>
          <p:cNvSpPr txBox="1"/>
          <p:nvPr/>
        </p:nvSpPr>
        <p:spPr>
          <a:xfrm>
            <a:off x="7699497" y="1265364"/>
            <a:ext cx="2584179"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nghiêng soi</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4" name="Google Shape;154;p8"/>
          <p:cNvSpPr txBox="1"/>
          <p:nvPr/>
        </p:nvSpPr>
        <p:spPr>
          <a:xfrm>
            <a:off x="3193768" y="2032288"/>
            <a:ext cx="1822173"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thiết tha</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5" name="Google Shape;155;p8"/>
          <p:cNvSpPr txBox="1"/>
          <p:nvPr/>
        </p:nvSpPr>
        <p:spPr>
          <a:xfrm>
            <a:off x="4830423" y="2032286"/>
            <a:ext cx="2160105"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đẽo cày</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56" name="Google Shape;156;p8"/>
          <p:cNvSpPr txBox="1"/>
          <p:nvPr/>
        </p:nvSpPr>
        <p:spPr>
          <a:xfrm>
            <a:off x="1441168" y="3030595"/>
            <a:ext cx="8975041" cy="1077218"/>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Toàn bài đọc với giọng nhẹ nhàng, tình cảm, trầm lắng pha lẫn niềm tự hào.</a:t>
            </a:r>
            <a:endParaRPr kumimoji="0" sz="32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500"/>
                                        <p:tgtEl>
                                          <p:spTgt spid="1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500"/>
                                        <p:tgtEl>
                                          <p:spTgt spid="1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
                                        </p:tgtEl>
                                        <p:attrNameLst>
                                          <p:attrName>style.visibility</p:attrName>
                                        </p:attrNameLst>
                                      </p:cBhvr>
                                      <p:to>
                                        <p:strVal val="visible"/>
                                      </p:to>
                                    </p:set>
                                    <p:animEffect transition="in" filter="fade">
                                      <p:cBhvr>
                                        <p:cTn id="37" dur="500"/>
                                        <p:tgtEl>
                                          <p:spTgt spid="1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6"/>
                                        </p:tgtEl>
                                        <p:attrNameLst>
                                          <p:attrName>style.visibility</p:attrName>
                                        </p:attrNameLst>
                                      </p:cBhvr>
                                      <p:to>
                                        <p:strVal val="visible"/>
                                      </p:to>
                                    </p:set>
                                    <p:animEffect transition="in" filter="fade">
                                      <p:cBhvr>
                                        <p:cTn id="4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9"/>
          <p:cNvSpPr txBox="1"/>
          <p:nvPr/>
        </p:nvSpPr>
        <p:spPr>
          <a:xfrm>
            <a:off x="3709147" y="550801"/>
            <a:ext cx="4773706" cy="6463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Truyện cổ nước mình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9"/>
          <p:cNvSpPr txBox="1"/>
          <p:nvPr/>
        </p:nvSpPr>
        <p:spPr>
          <a:xfrm>
            <a:off x="375247" y="1223636"/>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1.</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63" name="Google Shape;163;p9"/>
          <p:cNvSpPr txBox="1"/>
          <p:nvPr/>
        </p:nvSpPr>
        <p:spPr>
          <a:xfrm>
            <a:off x="368622" y="3416871"/>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2.</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64" name="Google Shape;164;p9"/>
          <p:cNvSpPr txBox="1"/>
          <p:nvPr/>
        </p:nvSpPr>
        <p:spPr>
          <a:xfrm>
            <a:off x="375247" y="486798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3.</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65" name="Google Shape;165;p9"/>
          <p:cNvSpPr txBox="1"/>
          <p:nvPr/>
        </p:nvSpPr>
        <p:spPr>
          <a:xfrm>
            <a:off x="6432275" y="119713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4.</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66" name="Google Shape;166;p9"/>
          <p:cNvSpPr txBox="1"/>
          <p:nvPr/>
        </p:nvSpPr>
        <p:spPr>
          <a:xfrm>
            <a:off x="6431154" y="3411419"/>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5.</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167" name="Google Shape;167;p9"/>
          <p:cNvSpPr txBox="1"/>
          <p:nvPr/>
        </p:nvSpPr>
        <p:spPr>
          <a:xfrm>
            <a:off x="3230607" y="510782"/>
            <a:ext cx="5936974" cy="13234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Luyện đọc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lần 2</a:t>
            </a:r>
            <a:endParaRPr kumimoji="0" sz="4000" b="0" i="0" u="none" strike="noStrike" kern="0" cap="none" spc="0" normalizeH="0" baseline="0" noProof="0">
              <a:ln>
                <a:noFill/>
              </a:ln>
              <a:solidFill>
                <a:srgbClr val="7030A0"/>
              </a:solidFill>
              <a:effectLst/>
              <a:uLnTx/>
              <a:uFillTx/>
              <a:latin typeface="Arima Madurai"/>
              <a:ea typeface="Arima Madurai"/>
              <a:cs typeface="Arima Madurai"/>
              <a:sym typeface="Arima Madurai"/>
            </a:endParaRPr>
          </a:p>
        </p:txBody>
      </p:sp>
      <p:sp>
        <p:nvSpPr>
          <p:cNvPr id="168" name="Google Shape;168;p9"/>
          <p:cNvSpPr txBox="1"/>
          <p:nvPr/>
        </p:nvSpPr>
        <p:spPr>
          <a:xfrm flipH="1">
            <a:off x="441511" y="1303150"/>
            <a:ext cx="5757583" cy="526297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a:t>
            </a: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Con sông chảy có rặng dừa nghiêng soi.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Đời cha ông với đời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Như con sông với chân trời đã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Chỉ còn truyện cổ thiết tha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Cho tôi nhận mặt ông cha của mình.</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169" name="Google Shape;169;p9"/>
          <p:cNvSpPr txBox="1"/>
          <p:nvPr/>
        </p:nvSpPr>
        <p:spPr>
          <a:xfrm>
            <a:off x="6535368" y="1303150"/>
            <a:ext cx="5309348" cy="34163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Rất công bằng, rất thông minh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độ lượng lại đa tình, đa mang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Thị thơm thị giấu người thơm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Chăm làm thì được áo cơm cửa nhà</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Đẽo cày theo ý người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Sẽ thành khúc gỗ chẳng ra việc gì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Tôi nghe truyện cổ thầm thì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Lời ông cha dạy cũng vì đời sau.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Theo LÂM THỊ MỸ DẠ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70" name="Google Shape;170;p9"/>
          <p:cNvCxnSpPr/>
          <p:nvPr/>
        </p:nvCxnSpPr>
        <p:spPr>
          <a:xfrm>
            <a:off x="6096000" y="1152939"/>
            <a:ext cx="0" cy="530087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500"/>
                                        <p:tgtEl>
                                          <p:spTgt spid="1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7"/>
                                        </p:tgtEl>
                                      </p:cBhvr>
                                    </p:animEffect>
                                    <p:set>
                                      <p:cBhvr>
                                        <p:cTn id="12" dur="1" fill="hold">
                                          <p:stCondLst>
                                            <p:cond delay="500"/>
                                          </p:stCondLst>
                                        </p:cTn>
                                        <p:tgtEl>
                                          <p:spTgt spid="16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500"/>
                                        <p:tgtEl>
                                          <p:spTgt spid="16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8"/>
                                        </p:tgtEl>
                                        <p:attrNameLst>
                                          <p:attrName>style.visibility</p:attrName>
                                        </p:attrNameLst>
                                      </p:cBhvr>
                                      <p:to>
                                        <p:strVal val="visible"/>
                                      </p:to>
                                    </p:set>
                                    <p:animEffect transition="in" filter="fade">
                                      <p:cBhvr>
                                        <p:cTn id="21" dur="500"/>
                                        <p:tgtEl>
                                          <p:spTgt spid="16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500"/>
                                        <p:tgtEl>
                                          <p:spTgt spid="169"/>
                                        </p:tgtEl>
                                      </p:cBhvr>
                                    </p:animEffect>
                                  </p:childTnLst>
                                </p:cTn>
                              </p:par>
                              <p:par>
                                <p:cTn id="26" presetID="10" presetClass="entr" presetSubtype="0" fill="hold" nodeType="withEffect">
                                  <p:stCondLst>
                                    <p:cond delay="0"/>
                                  </p:stCondLst>
                                  <p:childTnLst>
                                    <p:set>
                                      <p:cBhvr>
                                        <p:cTn id="27" dur="1" fill="hold">
                                          <p:stCondLst>
                                            <p:cond delay="0"/>
                                          </p:stCondLst>
                                        </p:cTn>
                                        <p:tgtEl>
                                          <p:spTgt spid="170"/>
                                        </p:tgtEl>
                                        <p:attrNameLst>
                                          <p:attrName>style.visibility</p:attrName>
                                        </p:attrNameLst>
                                      </p:cBhvr>
                                      <p:to>
                                        <p:strVal val="visible"/>
                                      </p:to>
                                    </p:set>
                                    <p:animEffect transition="in" filter="fade">
                                      <p:cBhvr>
                                        <p:cTn id="28" dur="500"/>
                                        <p:tgtEl>
                                          <p:spTgt spid="17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62"/>
                                        </p:tgtEl>
                                        <p:attrNameLst>
                                          <p:attrName>style.visibility</p:attrName>
                                        </p:attrNameLst>
                                      </p:cBhvr>
                                      <p:to>
                                        <p:strVal val="visible"/>
                                      </p:to>
                                    </p:set>
                                    <p:animEffect transition="in" filter="fade">
                                      <p:cBhvr>
                                        <p:cTn id="33" dur="500"/>
                                        <p:tgtEl>
                                          <p:spTgt spid="162"/>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fade">
                                      <p:cBhvr>
                                        <p:cTn id="37" dur="500"/>
                                        <p:tgtEl>
                                          <p:spTgt spid="163"/>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64"/>
                                        </p:tgtEl>
                                        <p:attrNameLst>
                                          <p:attrName>style.visibility</p:attrName>
                                        </p:attrNameLst>
                                      </p:cBhvr>
                                      <p:to>
                                        <p:strVal val="visible"/>
                                      </p:to>
                                    </p:set>
                                    <p:animEffect transition="in" filter="fade">
                                      <p:cBhvr>
                                        <p:cTn id="41" dur="500"/>
                                        <p:tgtEl>
                                          <p:spTgt spid="164"/>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65"/>
                                        </p:tgtEl>
                                        <p:attrNameLst>
                                          <p:attrName>style.visibility</p:attrName>
                                        </p:attrNameLst>
                                      </p:cBhvr>
                                      <p:to>
                                        <p:strVal val="visible"/>
                                      </p:to>
                                    </p:set>
                                    <p:animEffect transition="in" filter="fade">
                                      <p:cBhvr>
                                        <p:cTn id="45" dur="500"/>
                                        <p:tgtEl>
                                          <p:spTgt spid="165"/>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166"/>
                                        </p:tgtEl>
                                        <p:attrNameLst>
                                          <p:attrName>style.visibility</p:attrName>
                                        </p:attrNameLst>
                                      </p:cBhvr>
                                      <p:to>
                                        <p:strVal val="visible"/>
                                      </p:to>
                                    </p:set>
                                    <p:animEffect transition="in" filter="fade">
                                      <p:cBhvr>
                                        <p:cTn id="49"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0"/>
          <p:cNvSpPr txBox="1"/>
          <p:nvPr/>
        </p:nvSpPr>
        <p:spPr>
          <a:xfrm>
            <a:off x="4340087" y="450574"/>
            <a:ext cx="3511826" cy="64633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Luyện đọc</a:t>
            </a:r>
            <a:endParaRPr kumimoji="0" sz="36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76" name="Google Shape;176;p10"/>
          <p:cNvSpPr txBox="1"/>
          <p:nvPr/>
        </p:nvSpPr>
        <p:spPr>
          <a:xfrm>
            <a:off x="3332923" y="1273941"/>
            <a:ext cx="6281531" cy="262379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Yêu nhau dù mấy cách xa cũng tìm</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177" name="Google Shape;177;p10"/>
          <p:cNvSpPr txBox="1"/>
          <p:nvPr/>
        </p:nvSpPr>
        <p:spPr>
          <a:xfrm>
            <a:off x="3332922" y="4499114"/>
            <a:ext cx="6281531" cy="133113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Rất công bằng, rất thông minh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Vừa độ lượng lại đa tình, đa mang</a:t>
            </a:r>
            <a:endParaRPr kumimoji="0" sz="28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cxnSp>
        <p:nvCxnSpPr>
          <p:cNvPr id="178" name="Google Shape;178;p10"/>
          <p:cNvCxnSpPr/>
          <p:nvPr/>
        </p:nvCxnSpPr>
        <p:spPr>
          <a:xfrm flipH="1">
            <a:off x="5539410" y="2014330"/>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79" name="Google Shape;179;p10"/>
          <p:cNvCxnSpPr/>
          <p:nvPr/>
        </p:nvCxnSpPr>
        <p:spPr>
          <a:xfrm flipH="1">
            <a:off x="6069495" y="2625594"/>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80" name="Google Shape;180;p10"/>
          <p:cNvCxnSpPr/>
          <p:nvPr/>
        </p:nvCxnSpPr>
        <p:spPr>
          <a:xfrm flipH="1">
            <a:off x="4830418" y="3314659"/>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81" name="Google Shape;181;p10"/>
          <p:cNvCxnSpPr/>
          <p:nvPr/>
        </p:nvCxnSpPr>
        <p:spPr>
          <a:xfrm flipH="1">
            <a:off x="6347790" y="4593173"/>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82" name="Google Shape;182;p10"/>
          <p:cNvCxnSpPr/>
          <p:nvPr/>
        </p:nvCxnSpPr>
        <p:spPr>
          <a:xfrm flipH="1">
            <a:off x="5420138" y="5258740"/>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83" name="Google Shape;183;p10"/>
          <p:cNvCxnSpPr/>
          <p:nvPr/>
        </p:nvCxnSpPr>
        <p:spPr>
          <a:xfrm flipH="1">
            <a:off x="7149547" y="5271801"/>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184" name="Google Shape;184;p10"/>
          <p:cNvCxnSpPr/>
          <p:nvPr/>
        </p:nvCxnSpPr>
        <p:spPr>
          <a:xfrm>
            <a:off x="4079001" y="2517598"/>
            <a:ext cx="1460409" cy="0"/>
          </a:xfrm>
          <a:prstGeom prst="straightConnector1">
            <a:avLst/>
          </a:prstGeom>
          <a:noFill/>
          <a:ln w="28575" cap="flat" cmpd="sng">
            <a:solidFill>
              <a:srgbClr val="FF0000"/>
            </a:solidFill>
            <a:prstDash val="solid"/>
            <a:miter lim="800000"/>
            <a:headEnd type="none" w="sm" len="sm"/>
            <a:tailEnd type="none" w="sm" len="sm"/>
          </a:ln>
        </p:spPr>
      </p:cxnSp>
      <p:cxnSp>
        <p:nvCxnSpPr>
          <p:cNvPr id="185" name="Google Shape;185;p10"/>
          <p:cNvCxnSpPr/>
          <p:nvPr/>
        </p:nvCxnSpPr>
        <p:spPr>
          <a:xfrm>
            <a:off x="7506863" y="2517598"/>
            <a:ext cx="1104874" cy="0"/>
          </a:xfrm>
          <a:prstGeom prst="straightConnector1">
            <a:avLst/>
          </a:prstGeom>
          <a:noFill/>
          <a:ln w="28575" cap="flat" cmpd="sng">
            <a:solidFill>
              <a:srgbClr val="FF0000"/>
            </a:solidFill>
            <a:prstDash val="solid"/>
            <a:miter lim="800000"/>
            <a:headEnd type="none" w="sm" len="sm"/>
            <a:tailEnd type="none" w="sm" len="sm"/>
          </a:ln>
        </p:spPr>
      </p:cxnSp>
      <p:cxnSp>
        <p:nvCxnSpPr>
          <p:cNvPr id="186" name="Google Shape;186;p10"/>
          <p:cNvCxnSpPr/>
          <p:nvPr/>
        </p:nvCxnSpPr>
        <p:spPr>
          <a:xfrm>
            <a:off x="3911864" y="3137547"/>
            <a:ext cx="2184927" cy="4963"/>
          </a:xfrm>
          <a:prstGeom prst="straightConnector1">
            <a:avLst/>
          </a:prstGeom>
          <a:noFill/>
          <a:ln w="28575" cap="flat" cmpd="sng">
            <a:solidFill>
              <a:srgbClr val="FF0000"/>
            </a:solidFill>
            <a:prstDash val="solid"/>
            <a:miter lim="800000"/>
            <a:headEnd type="none" w="sm" len="sm"/>
            <a:tailEnd type="none" w="sm" len="sm"/>
          </a:ln>
        </p:spPr>
      </p:cxnSp>
      <p:cxnSp>
        <p:nvCxnSpPr>
          <p:cNvPr id="187" name="Google Shape;187;p10"/>
          <p:cNvCxnSpPr/>
          <p:nvPr/>
        </p:nvCxnSpPr>
        <p:spPr>
          <a:xfrm>
            <a:off x="4620856" y="5110089"/>
            <a:ext cx="1634959" cy="0"/>
          </a:xfrm>
          <a:prstGeom prst="straightConnector1">
            <a:avLst/>
          </a:prstGeom>
          <a:noFill/>
          <a:ln w="28575" cap="flat" cmpd="sng">
            <a:solidFill>
              <a:srgbClr val="FF0000"/>
            </a:solidFill>
            <a:prstDash val="solid"/>
            <a:miter lim="800000"/>
            <a:headEnd type="none" w="sm" len="sm"/>
            <a:tailEnd type="none" w="sm" len="sm"/>
          </a:ln>
        </p:spPr>
      </p:cxnSp>
      <p:cxnSp>
        <p:nvCxnSpPr>
          <p:cNvPr id="188" name="Google Shape;188;p10"/>
          <p:cNvCxnSpPr/>
          <p:nvPr/>
        </p:nvCxnSpPr>
        <p:spPr>
          <a:xfrm>
            <a:off x="7034433" y="5110089"/>
            <a:ext cx="1754725" cy="0"/>
          </a:xfrm>
          <a:prstGeom prst="straightConnector1">
            <a:avLst/>
          </a:prstGeom>
          <a:noFill/>
          <a:ln w="28575" cap="flat" cmpd="sng">
            <a:solidFill>
              <a:srgbClr val="FF0000"/>
            </a:solidFill>
            <a:prstDash val="solid"/>
            <a:miter lim="800000"/>
            <a:headEnd type="none" w="sm" len="sm"/>
            <a:tailEnd type="none" w="sm" len="sm"/>
          </a:ln>
        </p:spPr>
      </p:cxnSp>
      <p:cxnSp>
        <p:nvCxnSpPr>
          <p:cNvPr id="189" name="Google Shape;189;p10"/>
          <p:cNvCxnSpPr/>
          <p:nvPr/>
        </p:nvCxnSpPr>
        <p:spPr>
          <a:xfrm>
            <a:off x="4126964" y="5783758"/>
            <a:ext cx="1293174" cy="0"/>
          </a:xfrm>
          <a:prstGeom prst="straightConnector1">
            <a:avLst/>
          </a:prstGeom>
          <a:noFill/>
          <a:ln w="28575" cap="flat" cmpd="sng">
            <a:solidFill>
              <a:srgbClr val="FF0000"/>
            </a:solidFill>
            <a:prstDash val="solid"/>
            <a:miter lim="800000"/>
            <a:headEnd type="none" w="sm" len="sm"/>
            <a:tailEnd type="none" w="sm" len="sm"/>
          </a:ln>
        </p:spPr>
      </p:cxnSp>
      <p:cxnSp>
        <p:nvCxnSpPr>
          <p:cNvPr id="190" name="Google Shape;190;p10"/>
          <p:cNvCxnSpPr/>
          <p:nvPr/>
        </p:nvCxnSpPr>
        <p:spPr>
          <a:xfrm>
            <a:off x="6014903" y="5783758"/>
            <a:ext cx="1080052" cy="0"/>
          </a:xfrm>
          <a:prstGeom prst="straightConnector1">
            <a:avLst/>
          </a:prstGeom>
          <a:noFill/>
          <a:ln w="28575" cap="flat" cmpd="sng">
            <a:solidFill>
              <a:srgbClr val="FF0000"/>
            </a:solidFill>
            <a:prstDash val="solid"/>
            <a:miter lim="800000"/>
            <a:headEnd type="none" w="sm" len="sm"/>
            <a:tailEnd type="none" w="sm" len="sm"/>
          </a:ln>
        </p:spPr>
      </p:cxnSp>
      <p:cxnSp>
        <p:nvCxnSpPr>
          <p:cNvPr id="191" name="Google Shape;191;p10"/>
          <p:cNvCxnSpPr/>
          <p:nvPr/>
        </p:nvCxnSpPr>
        <p:spPr>
          <a:xfrm rot="10800000" flipH="1">
            <a:off x="7245082" y="5783758"/>
            <a:ext cx="1366655" cy="5546"/>
          </a:xfrm>
          <a:prstGeom prst="straightConnector1">
            <a:avLst/>
          </a:prstGeom>
          <a:noFill/>
          <a:ln w="28575" cap="flat" cmpd="sng">
            <a:solidFill>
              <a:srgbClr val="FF0000"/>
            </a:solidFill>
            <a:prstDash val="solid"/>
            <a:miter lim="800000"/>
            <a:headEnd type="none" w="sm" len="sm"/>
            <a:tailEnd type="none" w="sm" len="sm"/>
          </a:ln>
        </p:spPr>
      </p:cxnSp>
      <p:cxnSp>
        <p:nvCxnSpPr>
          <p:cNvPr id="192" name="Google Shape;192;p10"/>
          <p:cNvCxnSpPr/>
          <p:nvPr/>
        </p:nvCxnSpPr>
        <p:spPr>
          <a:xfrm>
            <a:off x="4434536" y="1849727"/>
            <a:ext cx="702240" cy="0"/>
          </a:xfrm>
          <a:prstGeom prst="straightConnector1">
            <a:avLst/>
          </a:prstGeom>
          <a:noFill/>
          <a:ln w="28575" cap="flat" cmpd="sng">
            <a:solidFill>
              <a:srgbClr val="FF0000"/>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animEffect transition="in" filter="fade">
                                      <p:cBhvr>
                                        <p:cTn id="12" dur="500"/>
                                        <p:tgtEl>
                                          <p:spTgt spid="1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fade">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fade">
                                      <p:cBhvr>
                                        <p:cTn id="27" dur="500"/>
                                        <p:tgtEl>
                                          <p:spTgt spid="19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4"/>
                                        </p:tgtEl>
                                        <p:attrNameLst>
                                          <p:attrName>style.visibility</p:attrName>
                                        </p:attrNameLst>
                                      </p:cBhvr>
                                      <p:to>
                                        <p:strVal val="visible"/>
                                      </p:to>
                                    </p:set>
                                    <p:animEffect transition="in" filter="fade">
                                      <p:cBhvr>
                                        <p:cTn id="32" dur="500"/>
                                        <p:tgtEl>
                                          <p:spTgt spid="18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fade">
                                      <p:cBhvr>
                                        <p:cTn id="37" dur="500"/>
                                        <p:tgtEl>
                                          <p:spTgt spid="1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6"/>
                                        </p:tgtEl>
                                        <p:attrNameLst>
                                          <p:attrName>style.visibility</p:attrName>
                                        </p:attrNameLst>
                                      </p:cBhvr>
                                      <p:to>
                                        <p:strVal val="visible"/>
                                      </p:to>
                                    </p:set>
                                    <p:animEffect transition="in" filter="fade">
                                      <p:cBhvr>
                                        <p:cTn id="42" dur="500"/>
                                        <p:tgtEl>
                                          <p:spTgt spid="18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7"/>
                                        </p:tgtEl>
                                        <p:attrNameLst>
                                          <p:attrName>style.visibility</p:attrName>
                                        </p:attrNameLst>
                                      </p:cBhvr>
                                      <p:to>
                                        <p:strVal val="visible"/>
                                      </p:to>
                                    </p:set>
                                    <p:animEffect transition="in" filter="fade">
                                      <p:cBhvr>
                                        <p:cTn id="47" dur="500"/>
                                        <p:tgtEl>
                                          <p:spTgt spid="1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1"/>
                                        </p:tgtEl>
                                        <p:attrNameLst>
                                          <p:attrName>style.visibility</p:attrName>
                                        </p:attrNameLst>
                                      </p:cBhvr>
                                      <p:to>
                                        <p:strVal val="visible"/>
                                      </p:to>
                                    </p:set>
                                    <p:animEffect transition="in" filter="fade">
                                      <p:cBhvr>
                                        <p:cTn id="52" dur="500"/>
                                        <p:tgtEl>
                                          <p:spTgt spid="18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2"/>
                                        </p:tgtEl>
                                        <p:attrNameLst>
                                          <p:attrName>style.visibility</p:attrName>
                                        </p:attrNameLst>
                                      </p:cBhvr>
                                      <p:to>
                                        <p:strVal val="visible"/>
                                      </p:to>
                                    </p:set>
                                    <p:animEffect transition="in" filter="fade">
                                      <p:cBhvr>
                                        <p:cTn id="57" dur="500"/>
                                        <p:tgtEl>
                                          <p:spTgt spid="18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83"/>
                                        </p:tgtEl>
                                        <p:attrNameLst>
                                          <p:attrName>style.visibility</p:attrName>
                                        </p:attrNameLst>
                                      </p:cBhvr>
                                      <p:to>
                                        <p:strVal val="visible"/>
                                      </p:to>
                                    </p:set>
                                    <p:animEffect transition="in" filter="fade">
                                      <p:cBhvr>
                                        <p:cTn id="62" dur="500"/>
                                        <p:tgtEl>
                                          <p:spTgt spid="18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7"/>
                                        </p:tgtEl>
                                        <p:attrNameLst>
                                          <p:attrName>style.visibility</p:attrName>
                                        </p:attrNameLst>
                                      </p:cBhvr>
                                      <p:to>
                                        <p:strVal val="visible"/>
                                      </p:to>
                                    </p:set>
                                    <p:animEffect transition="in" filter="fade">
                                      <p:cBhvr>
                                        <p:cTn id="67" dur="500"/>
                                        <p:tgtEl>
                                          <p:spTgt spid="18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88"/>
                                        </p:tgtEl>
                                        <p:attrNameLst>
                                          <p:attrName>style.visibility</p:attrName>
                                        </p:attrNameLst>
                                      </p:cBhvr>
                                      <p:to>
                                        <p:strVal val="visible"/>
                                      </p:to>
                                    </p:set>
                                    <p:animEffect transition="in" filter="fade">
                                      <p:cBhvr>
                                        <p:cTn id="72" dur="500"/>
                                        <p:tgtEl>
                                          <p:spTgt spid="18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89"/>
                                        </p:tgtEl>
                                        <p:attrNameLst>
                                          <p:attrName>style.visibility</p:attrName>
                                        </p:attrNameLst>
                                      </p:cBhvr>
                                      <p:to>
                                        <p:strVal val="visible"/>
                                      </p:to>
                                    </p:set>
                                    <p:animEffect transition="in" filter="fade">
                                      <p:cBhvr>
                                        <p:cTn id="77" dur="500"/>
                                        <p:tgtEl>
                                          <p:spTgt spid="18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90"/>
                                        </p:tgtEl>
                                        <p:attrNameLst>
                                          <p:attrName>style.visibility</p:attrName>
                                        </p:attrNameLst>
                                      </p:cBhvr>
                                      <p:to>
                                        <p:strVal val="visible"/>
                                      </p:to>
                                    </p:set>
                                    <p:animEffect transition="in" filter="fade">
                                      <p:cBhvr>
                                        <p:cTn id="82" dur="500"/>
                                        <p:tgtEl>
                                          <p:spTgt spid="19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91"/>
                                        </p:tgtEl>
                                        <p:attrNameLst>
                                          <p:attrName>style.visibility</p:attrName>
                                        </p:attrNameLst>
                                      </p:cBhvr>
                                      <p:to>
                                        <p:strVal val="visible"/>
                                      </p:to>
                                    </p:set>
                                    <p:animEffect transition="in" filter="fade">
                                      <p:cBhvr>
                                        <p:cTn id="87"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1" descr="Đức Phật cứu thành Tỳ Xá Ly (Vesali) khỏi đại dịch"/>
          <p:cNvPicPr preferRelativeResize="0"/>
          <p:nvPr/>
        </p:nvPicPr>
        <p:blipFill rotWithShape="1">
          <a:blip r:embed="rId3">
            <a:alphaModFix/>
          </a:blip>
          <a:srcRect/>
          <a:stretch/>
        </p:blipFill>
        <p:spPr>
          <a:xfrm>
            <a:off x="1490869" y="149087"/>
            <a:ext cx="9210261" cy="5777948"/>
          </a:xfrm>
          <a:prstGeom prst="rect">
            <a:avLst/>
          </a:prstGeom>
          <a:noFill/>
          <a:ln>
            <a:noFill/>
          </a:ln>
        </p:spPr>
      </p:pic>
      <p:sp>
        <p:nvSpPr>
          <p:cNvPr id="198" name="Google Shape;198;p11"/>
          <p:cNvSpPr txBox="1"/>
          <p:nvPr/>
        </p:nvSpPr>
        <p:spPr>
          <a:xfrm>
            <a:off x="1616765" y="6122504"/>
            <a:ext cx="9210261" cy="53008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Độ trì</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(phật, tiên...) cứu giúp và che chở cho con người.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12" descr="Nghị luận về lòng khoan dung độ lượng hay nhất - 3 bài văn NLXH về lòng tha  thứ, vị tha của con người ngắn gọn"/>
          <p:cNvPicPr preferRelativeResize="0"/>
          <p:nvPr/>
        </p:nvPicPr>
        <p:blipFill rotWithShape="1">
          <a:blip r:embed="rId3">
            <a:alphaModFix/>
          </a:blip>
          <a:srcRect/>
          <a:stretch/>
        </p:blipFill>
        <p:spPr>
          <a:xfrm>
            <a:off x="2647950" y="120512"/>
            <a:ext cx="6896100" cy="5238750"/>
          </a:xfrm>
          <a:prstGeom prst="rect">
            <a:avLst/>
          </a:prstGeom>
          <a:noFill/>
          <a:ln>
            <a:noFill/>
          </a:ln>
        </p:spPr>
      </p:pic>
      <p:sp>
        <p:nvSpPr>
          <p:cNvPr id="204" name="Google Shape;204;p12"/>
          <p:cNvSpPr txBox="1"/>
          <p:nvPr/>
        </p:nvSpPr>
        <p:spPr>
          <a:xfrm>
            <a:off x="2027582" y="5910469"/>
            <a:ext cx="921026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Độ lượng</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rộng rãi, dễ tha thứ cho người khác.</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3" descr="Chia sẻ kinh nghiệm nâng cao chất lượng hôn nhân và gia đình"/>
          <p:cNvPicPr preferRelativeResize="0"/>
          <p:nvPr/>
        </p:nvPicPr>
        <p:blipFill rotWithShape="1">
          <a:blip r:embed="rId3">
            <a:alphaModFix/>
          </a:blip>
          <a:srcRect/>
          <a:stretch/>
        </p:blipFill>
        <p:spPr>
          <a:xfrm>
            <a:off x="2203450" y="92766"/>
            <a:ext cx="7785100" cy="5936973"/>
          </a:xfrm>
          <a:prstGeom prst="rect">
            <a:avLst/>
          </a:prstGeom>
          <a:noFill/>
          <a:ln>
            <a:noFill/>
          </a:ln>
        </p:spPr>
      </p:pic>
      <p:sp>
        <p:nvSpPr>
          <p:cNvPr id="210" name="Google Shape;210;p13"/>
          <p:cNvSpPr txBox="1"/>
          <p:nvPr/>
        </p:nvSpPr>
        <p:spPr>
          <a:xfrm>
            <a:off x="2663686" y="6242014"/>
            <a:ext cx="921026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Đa tình</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giàu tình cảm (nghĩa trong bài).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Effect transition="in" filter="fade">
                                      <p:cBhvr>
                                        <p:cTn id="7"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14" descr="Văn 6] Kể về người thầy đã lo lắng, quan tâm, giúp đỡ em trong học tập và  cuộc sống mới nhất 2021"/>
          <p:cNvPicPr preferRelativeResize="0"/>
          <p:nvPr/>
        </p:nvPicPr>
        <p:blipFill rotWithShape="1">
          <a:blip r:embed="rId3">
            <a:alphaModFix/>
          </a:blip>
          <a:srcRect/>
          <a:stretch/>
        </p:blipFill>
        <p:spPr>
          <a:xfrm>
            <a:off x="2385390" y="198782"/>
            <a:ext cx="7474227" cy="5406888"/>
          </a:xfrm>
          <a:prstGeom prst="rect">
            <a:avLst/>
          </a:prstGeom>
          <a:noFill/>
          <a:ln>
            <a:noFill/>
          </a:ln>
        </p:spPr>
      </p:pic>
      <p:sp>
        <p:nvSpPr>
          <p:cNvPr id="216" name="Google Shape;216;p14"/>
          <p:cNvSpPr txBox="1"/>
          <p:nvPr/>
        </p:nvSpPr>
        <p:spPr>
          <a:xfrm>
            <a:off x="318053" y="6023650"/>
            <a:ext cx="11873947"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Đa mang</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lo lắng, quan tâm đến nhiều người, nhiều việc (nghĩa trong bài).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15" descr="Tập hợp những stt dễ thương về nắng hay nhất bạn nên chia sẻ"/>
          <p:cNvPicPr preferRelativeResize="0"/>
          <p:nvPr/>
        </p:nvPicPr>
        <p:blipFill rotWithShape="1">
          <a:blip r:embed="rId3">
            <a:alphaModFix/>
          </a:blip>
          <a:srcRect/>
          <a:stretch/>
        </p:blipFill>
        <p:spPr>
          <a:xfrm>
            <a:off x="251791" y="194649"/>
            <a:ext cx="5844209" cy="4350055"/>
          </a:xfrm>
          <a:prstGeom prst="rect">
            <a:avLst/>
          </a:prstGeom>
          <a:noFill/>
          <a:ln>
            <a:noFill/>
          </a:ln>
        </p:spPr>
      </p:pic>
      <p:pic>
        <p:nvPicPr>
          <p:cNvPr id="222" name="Google Shape;222;p15" descr="Không khí lạnh gây mưa rào và dông ở Bắc Bộ và Trung Bộ | baotintuc.vn"/>
          <p:cNvPicPr preferRelativeResize="0"/>
          <p:nvPr/>
        </p:nvPicPr>
        <p:blipFill rotWithShape="1">
          <a:blip r:embed="rId4">
            <a:alphaModFix/>
          </a:blip>
          <a:srcRect/>
          <a:stretch/>
        </p:blipFill>
        <p:spPr>
          <a:xfrm>
            <a:off x="6234528" y="194649"/>
            <a:ext cx="5705682" cy="4350055"/>
          </a:xfrm>
          <a:prstGeom prst="rect">
            <a:avLst/>
          </a:prstGeom>
          <a:noFill/>
          <a:ln>
            <a:noFill/>
          </a:ln>
        </p:spPr>
      </p:pic>
      <p:sp>
        <p:nvSpPr>
          <p:cNvPr id="223" name="Google Shape;223;p15"/>
          <p:cNvSpPr txBox="1"/>
          <p:nvPr/>
        </p:nvSpPr>
        <p:spPr>
          <a:xfrm>
            <a:off x="251791" y="5136546"/>
            <a:ext cx="11873947"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Vàng cơn nắng, trắng cơn mưa</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đã trải qua bao nhiêu thời gian, bao nhiêu nắng mưa.</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1" name="Picture 6" descr="F:\HINH ANH\HinhDong\Hoa\h14.gif"/>
          <p:cNvPicPr>
            <a:picLocks noChangeAspect="1" noChangeArrowheads="1" noCrop="1"/>
          </p:cNvPicPr>
          <p:nvPr/>
        </p:nvPicPr>
        <p:blipFill>
          <a:blip r:embed="rId3"/>
          <a:srcRect/>
          <a:stretch>
            <a:fillRect/>
          </a:stretch>
        </p:blipFill>
        <p:spPr bwMode="auto">
          <a:xfrm rot="17343245">
            <a:off x="579728" y="863242"/>
            <a:ext cx="1138334" cy="1375552"/>
          </a:xfrm>
          <a:prstGeom prst="rect">
            <a:avLst/>
          </a:prstGeom>
          <a:noFill/>
          <a:ln w="9525">
            <a:noFill/>
            <a:miter lim="800000"/>
            <a:headEnd/>
            <a:tailEnd/>
          </a:ln>
        </p:spPr>
      </p:pic>
      <p:pic>
        <p:nvPicPr>
          <p:cNvPr id="38923" name="Picture 6" descr="F:\HINH ANH\HinhDong\Hoa\h14.gif"/>
          <p:cNvPicPr>
            <a:picLocks noChangeAspect="1" noChangeArrowheads="1" noCrop="1"/>
          </p:cNvPicPr>
          <p:nvPr/>
        </p:nvPicPr>
        <p:blipFill>
          <a:blip r:embed="rId3"/>
          <a:srcRect/>
          <a:stretch>
            <a:fillRect/>
          </a:stretch>
        </p:blipFill>
        <p:spPr bwMode="auto">
          <a:xfrm rot="17205616">
            <a:off x="10049713" y="1042906"/>
            <a:ext cx="1136650" cy="1371600"/>
          </a:xfrm>
          <a:prstGeom prst="rect">
            <a:avLst/>
          </a:prstGeom>
          <a:noFill/>
          <a:ln w="9525">
            <a:noFill/>
            <a:miter lim="800000"/>
            <a:headEnd/>
            <a:tailEnd/>
          </a:ln>
        </p:spPr>
      </p:pic>
      <p:sp>
        <p:nvSpPr>
          <p:cNvPr id="2" name="Rectangle 1"/>
          <p:cNvSpPr/>
          <p:nvPr/>
        </p:nvSpPr>
        <p:spPr>
          <a:xfrm>
            <a:off x="1965045" y="2888402"/>
            <a:ext cx="7848599" cy="58477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Tập</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làm</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văn</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1073539" y="3478774"/>
            <a:ext cx="9663932" cy="1297335"/>
          </a:xfrm>
          <a:prstGeom prst="rect">
            <a:avLst/>
          </a:prstGeom>
        </p:spPr>
      </p:pic>
      <p:pic>
        <p:nvPicPr>
          <p:cNvPr id="13" name="Picture 12"/>
          <p:cNvPicPr>
            <a:picLocks noChangeAspect="1"/>
          </p:cNvPicPr>
          <p:nvPr/>
        </p:nvPicPr>
        <p:blipFill>
          <a:blip r:embed="rId5"/>
          <a:stretch>
            <a:fillRect/>
          </a:stretch>
        </p:blipFill>
        <p:spPr>
          <a:xfrm>
            <a:off x="4826419" y="1167588"/>
            <a:ext cx="2158171" cy="1511939"/>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6"/>
          <p:cNvSpPr txBox="1"/>
          <p:nvPr/>
        </p:nvSpPr>
        <p:spPr>
          <a:xfrm>
            <a:off x="6660107" y="1182231"/>
            <a:ext cx="5116575" cy="224676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Nhận mặt</a:t>
            </a: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truyện cổ giúp cho ta nhận ra bản sắc dân tộc, những truyền thống tốt đẹp của ông cha như công bằng, thông minh, nhân hậu...</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pic>
        <p:nvPicPr>
          <p:cNvPr id="229" name="Google Shape;229;p16" descr="Đọc sách phim Hoạt hình Clip nghệ thuật - đọc png tải về - Miễn phí trong  suốt Chơi png Tải về."/>
          <p:cNvPicPr preferRelativeResize="0"/>
          <p:nvPr/>
        </p:nvPicPr>
        <p:blipFill rotWithShape="1">
          <a:blip r:embed="rId3">
            <a:alphaModFix/>
          </a:blip>
          <a:srcRect/>
          <a:stretch/>
        </p:blipFill>
        <p:spPr>
          <a:xfrm>
            <a:off x="0" y="354842"/>
            <a:ext cx="6455391" cy="61141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7"/>
          <p:cNvSpPr txBox="1"/>
          <p:nvPr/>
        </p:nvSpPr>
        <p:spPr>
          <a:xfrm>
            <a:off x="3709147" y="550801"/>
            <a:ext cx="4773706" cy="64633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Truyện cổ nước mình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7"/>
          <p:cNvSpPr txBox="1"/>
          <p:nvPr/>
        </p:nvSpPr>
        <p:spPr>
          <a:xfrm>
            <a:off x="375247" y="1223636"/>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1.</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36" name="Google Shape;236;p17"/>
          <p:cNvSpPr txBox="1"/>
          <p:nvPr/>
        </p:nvSpPr>
        <p:spPr>
          <a:xfrm>
            <a:off x="368622" y="3416871"/>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2.</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37" name="Google Shape;237;p17"/>
          <p:cNvSpPr txBox="1"/>
          <p:nvPr/>
        </p:nvSpPr>
        <p:spPr>
          <a:xfrm>
            <a:off x="375247" y="486798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3.</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38" name="Google Shape;238;p17"/>
          <p:cNvSpPr txBox="1"/>
          <p:nvPr/>
        </p:nvSpPr>
        <p:spPr>
          <a:xfrm>
            <a:off x="6432275" y="1197132"/>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4.</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39" name="Google Shape;239;p17"/>
          <p:cNvSpPr txBox="1"/>
          <p:nvPr/>
        </p:nvSpPr>
        <p:spPr>
          <a:xfrm>
            <a:off x="6431154" y="3411419"/>
            <a:ext cx="51391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5.</a:t>
            </a:r>
            <a:endParaRPr kumimoji="0" sz="28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40" name="Google Shape;240;p17"/>
          <p:cNvSpPr txBox="1"/>
          <p:nvPr/>
        </p:nvSpPr>
        <p:spPr>
          <a:xfrm>
            <a:off x="3230607" y="510782"/>
            <a:ext cx="5936974" cy="132343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Luyện đọc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7030A0"/>
                </a:solidFill>
                <a:effectLst/>
                <a:uLnTx/>
                <a:uFillTx/>
                <a:latin typeface="Arima Madurai"/>
                <a:ea typeface="Arima Madurai"/>
                <a:cs typeface="Arima Madurai"/>
                <a:sym typeface="Arima Madurai"/>
              </a:rPr>
              <a:t>lần 3</a:t>
            </a:r>
            <a:endParaRPr kumimoji="0" sz="4000" b="0" i="0" u="none" strike="noStrike" kern="0" cap="none" spc="0" normalizeH="0" baseline="0" noProof="0">
              <a:ln>
                <a:noFill/>
              </a:ln>
              <a:solidFill>
                <a:srgbClr val="7030A0"/>
              </a:solidFill>
              <a:effectLst/>
              <a:uLnTx/>
              <a:uFillTx/>
              <a:latin typeface="Arima Madurai"/>
              <a:ea typeface="Arima Madurai"/>
              <a:cs typeface="Arima Madurai"/>
              <a:sym typeface="Arima Madurai"/>
            </a:endParaRPr>
          </a:p>
        </p:txBody>
      </p:sp>
      <p:sp>
        <p:nvSpPr>
          <p:cNvPr id="241" name="Google Shape;241;p17"/>
          <p:cNvSpPr txBox="1"/>
          <p:nvPr/>
        </p:nvSpPr>
        <p:spPr>
          <a:xfrm flipH="1">
            <a:off x="441511" y="1303150"/>
            <a:ext cx="5757583" cy="526297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a:t>
            </a: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Con sông chảy có rặng dừa nghiêng soi.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Đời cha ông với đời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Như con sông với chân trời đã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Chỉ còn truyện cổ thiết tha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Cho tôi nhận mặt ông cha của mình.</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42" name="Google Shape;242;p17"/>
          <p:cNvSpPr txBox="1"/>
          <p:nvPr/>
        </p:nvSpPr>
        <p:spPr>
          <a:xfrm>
            <a:off x="6535368" y="1303150"/>
            <a:ext cx="5309348" cy="34163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Rất công bằng, rất thông minh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Vừa độ lượng lại đa tình, đa mang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Thị thơm thị giấu người thơm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Chăm làm thì được áo cơm cửa nhà</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Đẽo cày theo ý người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Sẽ thành khúc gỗ chẳng ra việc gì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     Tôi nghe truyện cổ thầm thì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Lời ông cha dạy cũng vì đời sau.</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Theo LÂM THỊ MỸ DẠ</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43" name="Google Shape;243;p17"/>
          <p:cNvCxnSpPr/>
          <p:nvPr/>
        </p:nvCxnSpPr>
        <p:spPr>
          <a:xfrm>
            <a:off x="6096000" y="1152939"/>
            <a:ext cx="0" cy="530087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0"/>
                                        </p:tgtEl>
                                      </p:cBhvr>
                                    </p:animEffect>
                                    <p:set>
                                      <p:cBhvr>
                                        <p:cTn id="12" dur="1" fill="hold">
                                          <p:stCondLst>
                                            <p:cond delay="500"/>
                                          </p:stCondLst>
                                        </p:cTn>
                                        <p:tgtEl>
                                          <p:spTgt spid="24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4"/>
                                        </p:tgtEl>
                                        <p:attrNameLst>
                                          <p:attrName>style.visibility</p:attrName>
                                        </p:attrNameLst>
                                      </p:cBhvr>
                                      <p:to>
                                        <p:strVal val="visible"/>
                                      </p:to>
                                    </p:set>
                                    <p:animEffect transition="in" filter="fade">
                                      <p:cBhvr>
                                        <p:cTn id="16" dur="500"/>
                                        <p:tgtEl>
                                          <p:spTgt spid="2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1"/>
                                        </p:tgtEl>
                                        <p:attrNameLst>
                                          <p:attrName>style.visibility</p:attrName>
                                        </p:attrNameLst>
                                      </p:cBhvr>
                                      <p:to>
                                        <p:strVal val="visible"/>
                                      </p:to>
                                    </p:set>
                                    <p:animEffect transition="in" filter="fade">
                                      <p:cBhvr>
                                        <p:cTn id="21" dur="500"/>
                                        <p:tgtEl>
                                          <p:spTgt spid="241"/>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42"/>
                                        </p:tgtEl>
                                        <p:attrNameLst>
                                          <p:attrName>style.visibility</p:attrName>
                                        </p:attrNameLst>
                                      </p:cBhvr>
                                      <p:to>
                                        <p:strVal val="visible"/>
                                      </p:to>
                                    </p:set>
                                    <p:animEffect transition="in" filter="fade">
                                      <p:cBhvr>
                                        <p:cTn id="25" dur="500"/>
                                        <p:tgtEl>
                                          <p:spTgt spid="242"/>
                                        </p:tgtEl>
                                      </p:cBhvr>
                                    </p:animEffect>
                                  </p:childTnLst>
                                </p:cTn>
                              </p:par>
                              <p:par>
                                <p:cTn id="26" presetID="10" presetClass="entr" presetSubtype="0" fill="hold" nodeType="withEffect">
                                  <p:stCondLst>
                                    <p:cond delay="0"/>
                                  </p:stCondLst>
                                  <p:childTnLst>
                                    <p:set>
                                      <p:cBhvr>
                                        <p:cTn id="27" dur="1" fill="hold">
                                          <p:stCondLst>
                                            <p:cond delay="0"/>
                                          </p:stCondLst>
                                        </p:cTn>
                                        <p:tgtEl>
                                          <p:spTgt spid="243"/>
                                        </p:tgtEl>
                                        <p:attrNameLst>
                                          <p:attrName>style.visibility</p:attrName>
                                        </p:attrNameLst>
                                      </p:cBhvr>
                                      <p:to>
                                        <p:strVal val="visible"/>
                                      </p:to>
                                    </p:set>
                                    <p:animEffect transition="in" filter="fade">
                                      <p:cBhvr>
                                        <p:cTn id="28" dur="500"/>
                                        <p:tgtEl>
                                          <p:spTgt spid="2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5"/>
                                        </p:tgtEl>
                                        <p:attrNameLst>
                                          <p:attrName>style.visibility</p:attrName>
                                        </p:attrNameLst>
                                      </p:cBhvr>
                                      <p:to>
                                        <p:strVal val="visible"/>
                                      </p:to>
                                    </p:set>
                                    <p:animEffect transition="in" filter="fade">
                                      <p:cBhvr>
                                        <p:cTn id="33" dur="500"/>
                                        <p:tgtEl>
                                          <p:spTgt spid="23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fade">
                                      <p:cBhvr>
                                        <p:cTn id="37" dur="500"/>
                                        <p:tgtEl>
                                          <p:spTgt spid="23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237"/>
                                        </p:tgtEl>
                                        <p:attrNameLst>
                                          <p:attrName>style.visibility</p:attrName>
                                        </p:attrNameLst>
                                      </p:cBhvr>
                                      <p:to>
                                        <p:strVal val="visible"/>
                                      </p:to>
                                    </p:set>
                                    <p:animEffect transition="in" filter="fade">
                                      <p:cBhvr>
                                        <p:cTn id="41" dur="500"/>
                                        <p:tgtEl>
                                          <p:spTgt spid="23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238"/>
                                        </p:tgtEl>
                                        <p:attrNameLst>
                                          <p:attrName>style.visibility</p:attrName>
                                        </p:attrNameLst>
                                      </p:cBhvr>
                                      <p:to>
                                        <p:strVal val="visible"/>
                                      </p:to>
                                    </p:set>
                                    <p:animEffect transition="in" filter="fade">
                                      <p:cBhvr>
                                        <p:cTn id="45" dur="500"/>
                                        <p:tgtEl>
                                          <p:spTgt spid="238"/>
                                        </p:tgtEl>
                                      </p:cBhvr>
                                    </p:animEffect>
                                  </p:childTnLst>
                                </p:cTn>
                              </p:par>
                            </p:childTnLst>
                          </p:cTn>
                        </p:par>
                        <p:par>
                          <p:cTn id="46" fill="hold">
                            <p:stCondLst>
                              <p:cond delay="2000"/>
                            </p:stCondLst>
                            <p:childTnLst>
                              <p:par>
                                <p:cTn id="47" presetID="10" presetClass="entr" presetSubtype="0" fill="hold" nodeType="afterEffect">
                                  <p:stCondLst>
                                    <p:cond delay="0"/>
                                  </p:stCondLst>
                                  <p:childTnLst>
                                    <p:set>
                                      <p:cBhvr>
                                        <p:cTn id="48" dur="1" fill="hold">
                                          <p:stCondLst>
                                            <p:cond delay="0"/>
                                          </p:stCondLst>
                                        </p:cTn>
                                        <p:tgtEl>
                                          <p:spTgt spid="239"/>
                                        </p:tgtEl>
                                        <p:attrNameLst>
                                          <p:attrName>style.visibility</p:attrName>
                                        </p:attrNameLst>
                                      </p:cBhvr>
                                      <p:to>
                                        <p:strVal val="visible"/>
                                      </p:to>
                                    </p:set>
                                    <p:animEffect transition="in" filter="fade">
                                      <p:cBhvr>
                                        <p:cTn id="49"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8" descr="Download premium vector of Earth tone Memphis blog banner template vector | Wallpaper  powerpoint, Powerpoint background templates, Powerpoint background design"/>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9" name="Google Shape;249;p18"/>
          <p:cNvSpPr txBox="1"/>
          <p:nvPr/>
        </p:nvSpPr>
        <p:spPr>
          <a:xfrm>
            <a:off x="1630017" y="1510747"/>
            <a:ext cx="7341704"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1. Vì sao tác giả yêu truyện cổ nước nhà?</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50" name="Google Shape;250;p18"/>
          <p:cNvSpPr txBox="1"/>
          <p:nvPr/>
        </p:nvSpPr>
        <p:spPr>
          <a:xfrm>
            <a:off x="1159565" y="2179741"/>
            <a:ext cx="9872870"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Vì truyện cổ của nước mình rất nhân hậu, ý nghĩa rất sâu xa.</a:t>
            </a:r>
            <a:endParaRPr kumimoji="0" sz="28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51" name="Google Shape;251;p18"/>
          <p:cNvSpPr txBox="1"/>
          <p:nvPr/>
        </p:nvSpPr>
        <p:spPr>
          <a:xfrm>
            <a:off x="1159565" y="2842351"/>
            <a:ext cx="9872870"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Vì truyện cổ giúp ta nhận ra những phẩm chất quý báu của cha ông: công bằng, thông minh, độ lượng, đa tình, đa mang.</a:t>
            </a:r>
            <a:endParaRPr kumimoji="0" sz="28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52" name="Google Shape;252;p18"/>
          <p:cNvSpPr txBox="1"/>
          <p:nvPr/>
        </p:nvSpPr>
        <p:spPr>
          <a:xfrm>
            <a:off x="1159565" y="3869638"/>
            <a:ext cx="9872870"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Vì truyện cổ truyền cho đời sau nhiều lời răn dạy quý báu của cha ông: nhân hậu, ở hiền gặp lành, chăm làm, tự tin.</a:t>
            </a:r>
            <a:endParaRPr kumimoji="0" sz="28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ppt_w</p:attrName>
                                        </p:attrNameLst>
                                      </p:cBhvr>
                                      <p:tavLst>
                                        <p:tav tm="0">
                                          <p:val>
                                            <p:strVal val="0"/>
                                          </p:val>
                                        </p:tav>
                                        <p:tav tm="100000">
                                          <p:val>
                                            <p:strVal val="#ppt_w"/>
                                          </p:val>
                                        </p:tav>
                                      </p:tavLst>
                                    </p:anim>
                                    <p:anim calcmode="lin" valueType="num">
                                      <p:cBhvr additive="base">
                                        <p:cTn id="8" dur="500"/>
                                        <p:tgtEl>
                                          <p:spTgt spid="24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fade">
                                      <p:cBhvr>
                                        <p:cTn id="13" dur="500"/>
                                        <p:tgtEl>
                                          <p:spTgt spid="2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51"/>
                                        </p:tgtEl>
                                        <p:attrNameLst>
                                          <p:attrName>style.visibility</p:attrName>
                                        </p:attrNameLst>
                                      </p:cBhvr>
                                      <p:to>
                                        <p:strVal val="visible"/>
                                      </p:to>
                                    </p:set>
                                    <p:animEffect transition="in" filter="fade">
                                      <p:cBhvr>
                                        <p:cTn id="18" dur="500"/>
                                        <p:tgtEl>
                                          <p:spTgt spid="2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2"/>
                                        </p:tgtEl>
                                        <p:attrNameLst>
                                          <p:attrName>style.visibility</p:attrName>
                                        </p:attrNameLst>
                                      </p:cBhvr>
                                      <p:to>
                                        <p:strVal val="visible"/>
                                      </p:to>
                                    </p:set>
                                    <p:animEffect transition="in" filter="fade">
                                      <p:cBhvr>
                                        <p:cTn id="23"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9" descr="Download premium vector of Rectangle gold frame with paintbrush textured | Powerpoint  background design, Wallpaper powerpoint, Background powerpoint"/>
          <p:cNvPicPr preferRelativeResize="0"/>
          <p:nvPr/>
        </p:nvPicPr>
        <p:blipFill rotWithShape="1">
          <a:blip r:embed="rId3">
            <a:alphaModFix/>
          </a:blip>
          <a:srcRect/>
          <a:stretch/>
        </p:blipFill>
        <p:spPr>
          <a:xfrm>
            <a:off x="16647" y="0"/>
            <a:ext cx="12175353" cy="6858000"/>
          </a:xfrm>
          <a:prstGeom prst="rect">
            <a:avLst/>
          </a:prstGeom>
          <a:noFill/>
          <a:ln>
            <a:noFill/>
          </a:ln>
        </p:spPr>
      </p:pic>
      <p:sp>
        <p:nvSpPr>
          <p:cNvPr id="258" name="Google Shape;258;p19"/>
          <p:cNvSpPr txBox="1"/>
          <p:nvPr/>
        </p:nvSpPr>
        <p:spPr>
          <a:xfrm>
            <a:off x="1258957" y="1563759"/>
            <a:ext cx="9727095"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2. Bài thơ gợi cho em nhớ đến những truyện cổ nào?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Chi tiết nào cho em biết điều đó? </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59" name="Google Shape;259;p19"/>
          <p:cNvSpPr txBox="1"/>
          <p:nvPr/>
        </p:nvSpPr>
        <p:spPr>
          <a:xfrm>
            <a:off x="1363142" y="2517866"/>
            <a:ext cx="7409758"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Tấm Cám </a:t>
            </a:r>
            <a:r>
              <a:rPr kumimoji="0" lang="en-US" sz="2800" b="0" i="1" u="none" strike="noStrike" kern="0" cap="none" spc="0" normalizeH="0" baseline="0" noProof="0">
                <a:ln>
                  <a:noFill/>
                </a:ln>
                <a:solidFill>
                  <a:srgbClr val="0033CC"/>
                </a:solidFill>
                <a:effectLst/>
                <a:uLnTx/>
                <a:uFillTx/>
                <a:latin typeface="Arima Madurai"/>
                <a:ea typeface="Arima Madurai"/>
                <a:cs typeface="Arima Madurai"/>
                <a:sym typeface="Arima Madurai"/>
              </a:rPr>
              <a:t>(Thị thơm thị giấu người thơm)</a:t>
            </a:r>
            <a:endParaRPr kumimoji="0" sz="2800" b="0" i="1"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60" name="Google Shape;260;p19"/>
          <p:cNvSpPr txBox="1"/>
          <p:nvPr/>
        </p:nvSpPr>
        <p:spPr>
          <a:xfrm>
            <a:off x="1309120" y="4085201"/>
            <a:ext cx="8611341"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Đẽo cày giữa đường </a:t>
            </a:r>
            <a:r>
              <a:rPr kumimoji="0" lang="en-US" sz="2800" b="0" i="1" u="none" strike="noStrike" kern="0" cap="none" spc="0" normalizeH="0" baseline="0" noProof="0">
                <a:ln>
                  <a:noFill/>
                </a:ln>
                <a:solidFill>
                  <a:srgbClr val="0033CC"/>
                </a:solidFill>
                <a:effectLst/>
                <a:uLnTx/>
                <a:uFillTx/>
                <a:latin typeface="Arima Madurai"/>
                <a:ea typeface="Arima Madurai"/>
                <a:cs typeface="Arima Madurai"/>
                <a:sym typeface="Arima Madurai"/>
              </a:rPr>
              <a:t>(Đẽo cày theo ý người ta)</a:t>
            </a:r>
            <a:endParaRPr kumimoji="0" sz="2800" b="0" i="1"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61" name="Google Shape;261;p19"/>
          <p:cNvSpPr txBox="1"/>
          <p:nvPr/>
        </p:nvSpPr>
        <p:spPr>
          <a:xfrm>
            <a:off x="1451590" y="2912538"/>
            <a:ext cx="9348025" cy="120032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81D37"/>
                </a:solidFill>
                <a:effectLst/>
                <a:uLnTx/>
                <a:uFillTx/>
                <a:latin typeface="Arima Madurai"/>
                <a:ea typeface="Arima Madurai"/>
                <a:cs typeface="Arima Madurai"/>
                <a:sym typeface="Arima Madurai"/>
              </a:rPr>
              <a:t>🡪 Thể hiện sự công bằng trong cuộc sống: người chăm chỉ, hiền lành sẽ được phù hộ, giúp đỡ như cô Tấm, còn mẹ con Cám tham lam đọc ác sẽ bị trừng trị.</a:t>
            </a:r>
            <a:endParaRPr kumimoji="0" sz="2400" b="0" i="1" u="none" strike="noStrike" kern="0" cap="none" spc="0" normalizeH="0" baseline="0" noProof="0">
              <a:ln>
                <a:noFill/>
              </a:ln>
              <a:solidFill>
                <a:srgbClr val="281D37"/>
              </a:solidFill>
              <a:effectLst/>
              <a:uLnTx/>
              <a:uFillTx/>
              <a:latin typeface="Arima Madurai"/>
              <a:ea typeface="Arima Madurai"/>
              <a:cs typeface="Arima Madurai"/>
              <a:sym typeface="Arima Madurai"/>
            </a:endParaRPr>
          </a:p>
        </p:txBody>
      </p:sp>
      <p:sp>
        <p:nvSpPr>
          <p:cNvPr id="262" name="Google Shape;262;p19"/>
          <p:cNvSpPr txBox="1"/>
          <p:nvPr/>
        </p:nvSpPr>
        <p:spPr>
          <a:xfrm>
            <a:off x="1451590" y="4538543"/>
            <a:ext cx="9348025"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281D37"/>
                </a:solidFill>
                <a:effectLst/>
                <a:uLnTx/>
                <a:uFillTx/>
                <a:latin typeface="Arima Madurai"/>
                <a:ea typeface="Arima Madurai"/>
                <a:cs typeface="Arima Madurai"/>
                <a:sym typeface="Arima Madurai"/>
              </a:rPr>
              <a:t>🡪 Khuyên người ta phải tự tin, nếu thấy ai nói gì cũng cho là phải thì sẽ chẳng làm nên công chuyện gì. </a:t>
            </a:r>
            <a:endParaRPr kumimoji="0" sz="2400" b="0" i="1" u="none" strike="noStrike" kern="0" cap="none" spc="0" normalizeH="0" baseline="0" noProof="0">
              <a:ln>
                <a:noFill/>
              </a:ln>
              <a:solidFill>
                <a:srgbClr val="281D37"/>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500"/>
                                        <p:tgtEl>
                                          <p:spTgt spid="258"/>
                                        </p:tgtEl>
                                        <p:attrNameLst>
                                          <p:attrName>ppt_w</p:attrName>
                                        </p:attrNameLst>
                                      </p:cBhvr>
                                      <p:tavLst>
                                        <p:tav tm="0">
                                          <p:val>
                                            <p:strVal val="0"/>
                                          </p:val>
                                        </p:tav>
                                        <p:tav tm="100000">
                                          <p:val>
                                            <p:strVal val="#ppt_w"/>
                                          </p:val>
                                        </p:tav>
                                      </p:tavLst>
                                    </p:anim>
                                    <p:anim calcmode="lin" valueType="num">
                                      <p:cBhvr additive="base">
                                        <p:cTn id="8" dur="500"/>
                                        <p:tgtEl>
                                          <p:spTgt spid="25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9"/>
                                        </p:tgtEl>
                                        <p:attrNameLst>
                                          <p:attrName>style.visibility</p:attrName>
                                        </p:attrNameLst>
                                      </p:cBhvr>
                                      <p:to>
                                        <p:strVal val="visible"/>
                                      </p:to>
                                    </p:set>
                                    <p:animEffect transition="in" filter="fade">
                                      <p:cBhvr>
                                        <p:cTn id="13" dur="500"/>
                                        <p:tgtEl>
                                          <p:spTgt spid="2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0"/>
                                        </p:tgtEl>
                                        <p:attrNameLst>
                                          <p:attrName>style.visibility</p:attrName>
                                        </p:attrNameLst>
                                      </p:cBhvr>
                                      <p:to>
                                        <p:strVal val="visible"/>
                                      </p:to>
                                    </p:set>
                                    <p:animEffect transition="in" filter="fade">
                                      <p:cBhvr>
                                        <p:cTn id="18" dur="500"/>
                                        <p:tgtEl>
                                          <p:spTgt spid="2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500"/>
                                        <p:tgtEl>
                                          <p:spTgt spid="2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2"/>
                                        </p:tgtEl>
                                        <p:attrNameLst>
                                          <p:attrName>style.visibility</p:attrName>
                                        </p:attrNameLst>
                                      </p:cBhvr>
                                      <p:to>
                                        <p:strVal val="visible"/>
                                      </p:to>
                                    </p:set>
                                    <p:animEffect transition="in" filter="fade">
                                      <p:cBhvr>
                                        <p:cTn id="28" dur="5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6"/>
        <p:cNvGrpSpPr/>
        <p:nvPr/>
      </p:nvGrpSpPr>
      <p:grpSpPr>
        <a:xfrm>
          <a:off x="0" y="0"/>
          <a:ext cx="0" cy="0"/>
          <a:chOff x="0" y="0"/>
          <a:chExt cx="0" cy="0"/>
        </a:xfrm>
      </p:grpSpPr>
      <p:sp>
        <p:nvSpPr>
          <p:cNvPr id="267" name="Google Shape;267;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68" name="Google Shape;268;p20" descr="Download premium vector of Ripped notes rectangle frame vector 1206191 | Wallpaper  powerpoint, Powerpoint background design, Background powerpoint"/>
          <p:cNvPicPr preferRelativeResize="0"/>
          <p:nvPr/>
        </p:nvPicPr>
        <p:blipFill rotWithShape="1">
          <a:blip r:embed="rId3">
            <a:alphaModFix/>
          </a:blip>
          <a:srcRect t="10979" b="4767"/>
          <a:stretch/>
        </p:blipFill>
        <p:spPr>
          <a:xfrm>
            <a:off x="-3008" y="1282"/>
            <a:ext cx="12191980" cy="6856718"/>
          </a:xfrm>
          <a:prstGeom prst="rect">
            <a:avLst/>
          </a:prstGeom>
          <a:noFill/>
          <a:ln>
            <a:noFill/>
          </a:ln>
        </p:spPr>
      </p:pic>
      <p:sp>
        <p:nvSpPr>
          <p:cNvPr id="269" name="Google Shape;269;p20"/>
          <p:cNvSpPr txBox="1"/>
          <p:nvPr/>
        </p:nvSpPr>
        <p:spPr>
          <a:xfrm>
            <a:off x="1258957" y="1563759"/>
            <a:ext cx="9422295" cy="95410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3. Em biết những truyện cổ nào thể hiện lòng nhân hậu của người Việt Nam ta? Nêu ý nghĩa của câu chuyện đó.</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70" name="Google Shape;270;p20"/>
          <p:cNvSpPr txBox="1"/>
          <p:nvPr/>
        </p:nvSpPr>
        <p:spPr>
          <a:xfrm>
            <a:off x="1909482" y="2418279"/>
            <a:ext cx="8135471" cy="120032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Thạch Sanh: Ca ngợi Thạch Sanh hiền lành, chăm chỉ, biết giúp đỡ người khác sẽ được hưởng hạnh phúc, còn Lý Thông gian tham, độc ác bị trừng trị thích đáng.</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71" name="Google Shape;271;p20"/>
          <p:cNvSpPr txBox="1"/>
          <p:nvPr/>
        </p:nvSpPr>
        <p:spPr>
          <a:xfrm>
            <a:off x="1909482" y="3617794"/>
            <a:ext cx="8135471"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Sự tích hồ Ba Bể: Ca ngợi mẹ con bà goá giàu lòng nhân ái sẽ được đền đáp xứng đáng. </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
        <p:nvSpPr>
          <p:cNvPr id="272" name="Google Shape;272;p20"/>
          <p:cNvSpPr txBox="1"/>
          <p:nvPr/>
        </p:nvSpPr>
        <p:spPr>
          <a:xfrm>
            <a:off x="1909481" y="4492782"/>
            <a:ext cx="8135471" cy="83099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Nàng tiên Ốc: Ca ngợi nàng tiên Ốc biết yêu thương, giúp đỡ người yếu.</a:t>
            </a:r>
            <a:endParaRPr kumimoji="0" sz="2400" b="0" i="0" u="none" strike="noStrike" kern="0" cap="none" spc="0" normalizeH="0" baseline="0" noProof="0">
              <a:ln>
                <a:noFill/>
              </a:ln>
              <a:solidFill>
                <a:srgbClr val="00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500"/>
                                        <p:tgtEl>
                                          <p:spTgt spid="269"/>
                                        </p:tgtEl>
                                        <p:attrNameLst>
                                          <p:attrName>ppt_w</p:attrName>
                                        </p:attrNameLst>
                                      </p:cBhvr>
                                      <p:tavLst>
                                        <p:tav tm="0">
                                          <p:val>
                                            <p:strVal val="0"/>
                                          </p:val>
                                        </p:tav>
                                        <p:tav tm="100000">
                                          <p:val>
                                            <p:strVal val="#ppt_w"/>
                                          </p:val>
                                        </p:tav>
                                      </p:tavLst>
                                    </p:anim>
                                    <p:anim calcmode="lin" valueType="num">
                                      <p:cBhvr additive="base">
                                        <p:cTn id="8" dur="500"/>
                                        <p:tgtEl>
                                          <p:spTgt spid="26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0"/>
                                        </p:tgtEl>
                                        <p:attrNameLst>
                                          <p:attrName>style.visibility</p:attrName>
                                        </p:attrNameLst>
                                      </p:cBhvr>
                                      <p:to>
                                        <p:strVal val="visible"/>
                                      </p:to>
                                    </p:set>
                                    <p:animEffect transition="in" filter="fade">
                                      <p:cBhvr>
                                        <p:cTn id="13" dur="500"/>
                                        <p:tgtEl>
                                          <p:spTgt spid="2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1"/>
                                        </p:tgtEl>
                                        <p:attrNameLst>
                                          <p:attrName>style.visibility</p:attrName>
                                        </p:attrNameLst>
                                      </p:cBhvr>
                                      <p:to>
                                        <p:strVal val="visible"/>
                                      </p:to>
                                    </p:set>
                                    <p:animEffect transition="in" filter="fade">
                                      <p:cBhvr>
                                        <p:cTn id="18" dur="500"/>
                                        <p:tgtEl>
                                          <p:spTgt spid="2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2"/>
                                        </p:tgtEl>
                                        <p:attrNameLst>
                                          <p:attrName>style.visibility</p:attrName>
                                        </p:attrNameLst>
                                      </p:cBhvr>
                                      <p:to>
                                        <p:strVal val="visible"/>
                                      </p:to>
                                    </p:set>
                                    <p:animEffect transition="in" filter="fade">
                                      <p:cBhvr>
                                        <p:cTn id="23"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1" descr="Download premium vector of Rectangle golden frame on a colorful Memphis |  Presentasi, Desain pamflet, Desain banne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8" name="Google Shape;278;p21"/>
          <p:cNvSpPr txBox="1"/>
          <p:nvPr/>
        </p:nvSpPr>
        <p:spPr>
          <a:xfrm>
            <a:off x="1865829" y="1220566"/>
            <a:ext cx="9912625"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Arima Madurai"/>
                <a:ea typeface="Arima Madurai"/>
                <a:cs typeface="Arima Madurai"/>
                <a:sym typeface="Arima Madurai"/>
              </a:rPr>
              <a:t>Câu 4. Em hiểu ý hai dòng thơ cuối bài như thế nào?</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79" name="Google Shape;279;p21"/>
          <p:cNvSpPr txBox="1"/>
          <p:nvPr/>
        </p:nvSpPr>
        <p:spPr>
          <a:xfrm>
            <a:off x="1976719" y="1941201"/>
            <a:ext cx="8108576" cy="138499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Hai dòng thơ cuối bài là lời ông cha răn dạy con cháu đời sau: </a:t>
            </a:r>
            <a:r>
              <a:rPr kumimoji="0" lang="en-US" sz="2800" b="0" i="0" u="none" strike="noStrike" kern="0" cap="none" spc="0" normalizeH="0" baseline="0" noProof="0">
                <a:ln>
                  <a:noFill/>
                </a:ln>
                <a:solidFill>
                  <a:srgbClr val="C55A11"/>
                </a:solidFill>
                <a:effectLst/>
                <a:uLnTx/>
                <a:uFillTx/>
                <a:latin typeface="Arima Madurai"/>
                <a:ea typeface="Arima Madurai"/>
                <a:cs typeface="Arima Madurai"/>
                <a:sym typeface="Arima Madurai"/>
              </a:rPr>
              <a:t>Hãy sống nhân hậu, độ lượng, công bằng, chăm chỉ, tự tin.</a:t>
            </a:r>
            <a:endParaRPr kumimoji="0" sz="2800" b="0" i="0" u="none" strike="noStrike" kern="0" cap="none" spc="0" normalizeH="0" baseline="0" noProof="0">
              <a:ln>
                <a:noFill/>
              </a:ln>
              <a:solidFill>
                <a:srgbClr val="C55A11"/>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ppt_w</p:attrName>
                                        </p:attrNameLst>
                                      </p:cBhvr>
                                      <p:tavLst>
                                        <p:tav tm="0">
                                          <p:val>
                                            <p:strVal val="0"/>
                                          </p:val>
                                        </p:tav>
                                        <p:tav tm="100000">
                                          <p:val>
                                            <p:strVal val="#ppt_w"/>
                                          </p:val>
                                        </p:tav>
                                      </p:tavLst>
                                    </p:anim>
                                    <p:anim calcmode="lin" valueType="num">
                                      <p:cBhvr additive="base">
                                        <p:cTn id="8" dur="500"/>
                                        <p:tgtEl>
                                          <p:spTgt spid="27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9"/>
                                        </p:tgtEl>
                                        <p:attrNameLst>
                                          <p:attrName>style.visibility</p:attrName>
                                        </p:attrNameLst>
                                      </p:cBhvr>
                                      <p:to>
                                        <p:strVal val="visible"/>
                                      </p:to>
                                    </p:set>
                                    <p:animEffect transition="in" filter="fade">
                                      <p:cBhvr>
                                        <p:cTn id="13"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2" descr="Download premium vector of Earth tone Memphis blog banner template vector | Powerpoint  background templates, Powerpoint background design, Background powerpoint"/>
          <p:cNvPicPr preferRelativeResize="0"/>
          <p:nvPr/>
        </p:nvPicPr>
        <p:blipFill rotWithShape="1">
          <a:blip r:embed="rId3">
            <a:alphaModFix/>
          </a:blip>
          <a:srcRect/>
          <a:stretch/>
        </p:blipFill>
        <p:spPr>
          <a:xfrm>
            <a:off x="0" y="1588"/>
            <a:ext cx="12192000" cy="6853237"/>
          </a:xfrm>
          <a:prstGeom prst="rect">
            <a:avLst/>
          </a:prstGeom>
          <a:noFill/>
          <a:ln>
            <a:noFill/>
          </a:ln>
        </p:spPr>
      </p:pic>
      <p:sp>
        <p:nvSpPr>
          <p:cNvPr id="285" name="Google Shape;285;p22"/>
          <p:cNvSpPr txBox="1"/>
          <p:nvPr/>
        </p:nvSpPr>
        <p:spPr>
          <a:xfrm>
            <a:off x="1912961" y="2552132"/>
            <a:ext cx="8366078"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Bài thơ “Truyện cổ nước mình” nói lên điều gì?</a:t>
            </a:r>
            <a:endParaRPr kumimoji="0" sz="32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286" name="Google Shape;286;p22"/>
          <p:cNvSpPr txBox="1"/>
          <p:nvPr/>
        </p:nvSpPr>
        <p:spPr>
          <a:xfrm>
            <a:off x="1442113" y="2527454"/>
            <a:ext cx="9307773" cy="206210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Ca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ngợi</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kho</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tàng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truyện</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cổ</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của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đất</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nước</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Đó</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là</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những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câu</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chuyện</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vừa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nhân</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hậu</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vừa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thông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minh</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vừa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chứa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đựng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kinh</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nghiệm</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sống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quý</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báu</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của</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 cha </a:t>
            </a:r>
            <a:r>
              <a:rPr kumimoji="0" lang="en-US" sz="3200" b="0" i="0" u="none" strike="noStrike" kern="0" cap="none" spc="0" normalizeH="0" baseline="0" noProof="0" dirty="0" err="1">
                <a:ln>
                  <a:noFill/>
                </a:ln>
                <a:solidFill>
                  <a:srgbClr val="C55A11"/>
                </a:solidFill>
                <a:effectLst/>
                <a:uLnTx/>
                <a:uFillTx/>
                <a:latin typeface="Arima Madurai"/>
                <a:ea typeface="Arima Madurai"/>
                <a:cs typeface="Arima Madurai"/>
                <a:sym typeface="Arima Madurai"/>
              </a:rPr>
              <a:t>ông</a:t>
            </a:r>
            <a:r>
              <a:rPr kumimoji="0" lang="en-US"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rPr>
              <a:t>.</a:t>
            </a:r>
            <a:endParaRPr kumimoji="0" sz="3200" b="0" i="0" u="none" strike="noStrike" kern="0" cap="none" spc="0" normalizeH="0" baseline="0" noProof="0" dirty="0">
              <a:ln>
                <a:noFill/>
              </a:ln>
              <a:solidFill>
                <a:srgbClr val="C55A11"/>
              </a:solidFill>
              <a:effectLst/>
              <a:uLnTx/>
              <a:uFillTx/>
              <a:latin typeface="Arima Madurai"/>
              <a:ea typeface="Arima Madurai"/>
              <a:cs typeface="Arima Madurai"/>
              <a:sym typeface="Arima Madurai"/>
            </a:endParaRPr>
          </a:p>
        </p:txBody>
      </p:sp>
      <p:sp>
        <p:nvSpPr>
          <p:cNvPr id="287" name="Google Shape;287;p22"/>
          <p:cNvSpPr txBox="1"/>
          <p:nvPr/>
        </p:nvSpPr>
        <p:spPr>
          <a:xfrm>
            <a:off x="2407023" y="1597984"/>
            <a:ext cx="2326341" cy="58477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Arima Madurai"/>
                <a:ea typeface="Arima Madurai"/>
                <a:cs typeface="Arima Madurai"/>
                <a:sym typeface="Arima Madurai"/>
              </a:rPr>
              <a:t>Nội dung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5"/>
                                        </p:tgtEl>
                                      </p:cBhvr>
                                    </p:animEffect>
                                    <p:set>
                                      <p:cBhvr>
                                        <p:cTn id="12" dur="1" fill="hold">
                                          <p:stCondLst>
                                            <p:cond delay="500"/>
                                          </p:stCondLst>
                                        </p:cTn>
                                        <p:tgtEl>
                                          <p:spTgt spid="285"/>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6"/>
                                        </p:tgtEl>
                                        <p:attrNameLst>
                                          <p:attrName>style.visibility</p:attrName>
                                        </p:attrNameLst>
                                      </p:cBhvr>
                                      <p:to>
                                        <p:strVal val="visible"/>
                                      </p:to>
                                    </p:set>
                                    <p:animEffect transition="in" filter="fade">
                                      <p:cBhvr>
                                        <p:cTn id="16" dur="500"/>
                                        <p:tgtEl>
                                          <p:spTgt spid="286"/>
                                        </p:tgtEl>
                                      </p:cBhvr>
                                    </p:animEffect>
                                  </p:childTnLst>
                                </p:cTn>
                              </p:par>
                              <p:par>
                                <p:cTn id="17" presetID="10" presetClass="entr" presetSubtype="0" fill="hold" nodeType="with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3" descr="Pin on Imágenes que me gustan"/>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3" name="Google Shape;293;p23"/>
          <p:cNvSpPr txBox="1"/>
          <p:nvPr/>
        </p:nvSpPr>
        <p:spPr>
          <a:xfrm>
            <a:off x="2632525" y="3603425"/>
            <a:ext cx="10463100" cy="13854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400" b="0" i="0" u="none" strike="noStrike" kern="0" cap="none" spc="0" normalizeH="0" baseline="0" noProof="0">
                <a:ln>
                  <a:noFill/>
                </a:ln>
                <a:solidFill>
                  <a:srgbClr val="FF33CC"/>
                </a:solidFill>
                <a:effectLst/>
                <a:uLnTx/>
                <a:uFillTx/>
                <a:latin typeface="Arima Madurai"/>
                <a:ea typeface="Arima Madurai"/>
                <a:cs typeface="Arima Madurai"/>
                <a:sym typeface="Arima Madurai"/>
              </a:rPr>
              <a:t>Luyện đọc diễn cảm</a:t>
            </a:r>
            <a:endParaRPr kumimoji="0" sz="8400" b="0" i="0" u="none" strike="noStrike" kern="0" cap="none" spc="0" normalizeH="0" baseline="0" noProof="0">
              <a:ln>
                <a:noFill/>
              </a:ln>
              <a:solidFill>
                <a:srgbClr val="FF33CC"/>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4"/>
          <p:cNvSpPr txBox="1"/>
          <p:nvPr/>
        </p:nvSpPr>
        <p:spPr>
          <a:xfrm>
            <a:off x="2811440" y="176808"/>
            <a:ext cx="6837528" cy="650178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Con sông chảy có rặng dừa nghiêng soi.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cxnSp>
        <p:nvCxnSpPr>
          <p:cNvPr id="299" name="Google Shape;299;p24"/>
          <p:cNvCxnSpPr/>
          <p:nvPr/>
        </p:nvCxnSpPr>
        <p:spPr>
          <a:xfrm flipH="1">
            <a:off x="5034442" y="881566"/>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0" name="Google Shape;300;p24"/>
          <p:cNvCxnSpPr/>
          <p:nvPr/>
        </p:nvCxnSpPr>
        <p:spPr>
          <a:xfrm flipH="1">
            <a:off x="5553058" y="1536659"/>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1" name="Google Shape;301;p24"/>
          <p:cNvCxnSpPr/>
          <p:nvPr/>
        </p:nvCxnSpPr>
        <p:spPr>
          <a:xfrm flipH="1">
            <a:off x="4311111" y="2178102"/>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2" name="Google Shape;302;p24"/>
          <p:cNvCxnSpPr/>
          <p:nvPr/>
        </p:nvCxnSpPr>
        <p:spPr>
          <a:xfrm flipH="1">
            <a:off x="4400315" y="2802900"/>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3" name="Google Shape;303;p24"/>
          <p:cNvCxnSpPr/>
          <p:nvPr/>
        </p:nvCxnSpPr>
        <p:spPr>
          <a:xfrm flipH="1">
            <a:off x="4665954" y="3427698"/>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4" name="Google Shape;304;p24"/>
          <p:cNvCxnSpPr/>
          <p:nvPr/>
        </p:nvCxnSpPr>
        <p:spPr>
          <a:xfrm flipH="1">
            <a:off x="6890538" y="3427698"/>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5" name="Google Shape;305;p24"/>
          <p:cNvCxnSpPr/>
          <p:nvPr/>
        </p:nvCxnSpPr>
        <p:spPr>
          <a:xfrm flipH="1">
            <a:off x="6672967" y="4053798"/>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6" name="Google Shape;306;p24"/>
          <p:cNvCxnSpPr/>
          <p:nvPr/>
        </p:nvCxnSpPr>
        <p:spPr>
          <a:xfrm flipH="1">
            <a:off x="5827792" y="5358030"/>
            <a:ext cx="159024" cy="571508"/>
          </a:xfrm>
          <a:prstGeom prst="straightConnector1">
            <a:avLst/>
          </a:prstGeom>
          <a:noFill/>
          <a:ln w="28575" cap="flat" cmpd="sng">
            <a:solidFill>
              <a:srgbClr val="FF0000"/>
            </a:solidFill>
            <a:prstDash val="solid"/>
            <a:miter lim="800000"/>
            <a:headEnd type="none" w="sm" len="sm"/>
            <a:tailEnd type="none" w="sm" len="sm"/>
          </a:ln>
        </p:spPr>
      </p:cxnSp>
      <p:cxnSp>
        <p:nvCxnSpPr>
          <p:cNvPr id="307" name="Google Shape;307;p24"/>
          <p:cNvCxnSpPr/>
          <p:nvPr/>
        </p:nvCxnSpPr>
        <p:spPr>
          <a:xfrm flipH="1">
            <a:off x="5168546" y="6003730"/>
            <a:ext cx="159024" cy="571508"/>
          </a:xfrm>
          <a:prstGeom prst="straightConnector1">
            <a:avLst/>
          </a:prstGeom>
          <a:noFill/>
          <a:ln w="28575" cap="flat" cmpd="sng">
            <a:solidFill>
              <a:srgbClr val="FF0000"/>
            </a:solidFill>
            <a:prstDash val="solid"/>
            <a:miter lim="800000"/>
            <a:headEnd type="none" w="sm" len="sm"/>
            <a:tailEnd type="none" w="sm" len="sm"/>
          </a:ln>
        </p:spPr>
      </p:cxnSp>
      <p:sp>
        <p:nvSpPr>
          <p:cNvPr id="308" name="Google Shape;308;p24"/>
          <p:cNvSpPr txBox="1"/>
          <p:nvPr/>
        </p:nvSpPr>
        <p:spPr>
          <a:xfrm>
            <a:off x="3915326" y="352419"/>
            <a:ext cx="8190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0000"/>
                </a:solidFill>
                <a:effectLst/>
                <a:uLnTx/>
                <a:uFillTx/>
                <a:latin typeface="Arima Madurai"/>
                <a:ea typeface="Arima Madurai"/>
                <a:cs typeface="Arima Madurai"/>
                <a:sym typeface="Arima Madurai"/>
              </a:rPr>
              <a:t>yêu</a:t>
            </a:r>
            <a:endParaRPr kumimoji="0" sz="2800" b="0" i="0" u="none" strike="noStrike" kern="0" cap="none" spc="0" normalizeH="0" baseline="0" noProof="0" dirty="0">
              <a:ln>
                <a:noFill/>
              </a:ln>
              <a:solidFill>
                <a:srgbClr val="FF0000"/>
              </a:solidFill>
              <a:effectLst/>
              <a:uLnTx/>
              <a:uFillTx/>
              <a:latin typeface="Arima Madurai"/>
              <a:ea typeface="Arima Madurai"/>
              <a:cs typeface="Arima Madurai"/>
              <a:sym typeface="Arima Madurai"/>
            </a:endParaRPr>
          </a:p>
        </p:txBody>
      </p:sp>
      <p:sp>
        <p:nvSpPr>
          <p:cNvPr id="309" name="Google Shape;309;p24"/>
          <p:cNvSpPr txBox="1"/>
          <p:nvPr/>
        </p:nvSpPr>
        <p:spPr>
          <a:xfrm>
            <a:off x="3493233" y="1002912"/>
            <a:ext cx="17547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nhân hậu</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0" name="Google Shape;310;p24"/>
          <p:cNvSpPr txBox="1"/>
          <p:nvPr/>
        </p:nvSpPr>
        <p:spPr>
          <a:xfrm>
            <a:off x="6943944" y="996441"/>
            <a:ext cx="12651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sâu xa</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1" name="Google Shape;311;p24"/>
          <p:cNvSpPr txBox="1"/>
          <p:nvPr/>
        </p:nvSpPr>
        <p:spPr>
          <a:xfrm>
            <a:off x="3351020" y="1639757"/>
            <a:ext cx="23610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Thương người</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2" name="Google Shape;312;p24"/>
          <p:cNvSpPr txBox="1"/>
          <p:nvPr/>
        </p:nvSpPr>
        <p:spPr>
          <a:xfrm>
            <a:off x="4347898" y="2278072"/>
            <a:ext cx="2669101"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dù mấy cách xa</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3" name="Google Shape;313;p24"/>
          <p:cNvSpPr txBox="1"/>
          <p:nvPr/>
        </p:nvSpPr>
        <p:spPr>
          <a:xfrm>
            <a:off x="3351020" y="2927108"/>
            <a:ext cx="12651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Ở hiền</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4" name="Google Shape;314;p24"/>
          <p:cNvSpPr txBox="1"/>
          <p:nvPr/>
        </p:nvSpPr>
        <p:spPr>
          <a:xfrm>
            <a:off x="2811440" y="3566067"/>
            <a:ext cx="22539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Người ngay</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5" name="Google Shape;315;p24"/>
          <p:cNvSpPr txBox="1"/>
          <p:nvPr/>
        </p:nvSpPr>
        <p:spPr>
          <a:xfrm>
            <a:off x="3359179" y="5479141"/>
            <a:ext cx="10305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Vàng</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16" name="Google Shape;316;p24"/>
          <p:cNvSpPr txBox="1"/>
          <p:nvPr/>
        </p:nvSpPr>
        <p:spPr>
          <a:xfrm>
            <a:off x="5855383" y="5472991"/>
            <a:ext cx="1180500" cy="151551"/>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FF0000"/>
                </a:solidFill>
                <a:effectLst/>
                <a:uLnTx/>
                <a:uFillTx/>
                <a:latin typeface="Arima Madurai"/>
                <a:ea typeface="Arima Madurai"/>
                <a:cs typeface="Arima Madurai"/>
                <a:sym typeface="Arima Madurai"/>
              </a:rPr>
              <a:t>trắng</a:t>
            </a:r>
            <a:endParaRPr kumimoji="0" sz="28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500"/>
                                        <p:tgtEl>
                                          <p:spTgt spid="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
                                        </p:tgtEl>
                                        <p:attrNameLst>
                                          <p:attrName>style.visibility</p:attrName>
                                        </p:attrNameLst>
                                      </p:cBhvr>
                                      <p:to>
                                        <p:strVal val="visible"/>
                                      </p:to>
                                    </p:set>
                                    <p:animEffect transition="in" filter="fade">
                                      <p:cBhvr>
                                        <p:cTn id="12" dur="500"/>
                                        <p:tgtEl>
                                          <p:spTgt spid="3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fade">
                                      <p:cBhvr>
                                        <p:cTn id="17" dur="5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2"/>
                                        </p:tgtEl>
                                        <p:attrNameLst>
                                          <p:attrName>style.visibility</p:attrName>
                                        </p:attrNameLst>
                                      </p:cBhvr>
                                      <p:to>
                                        <p:strVal val="visible"/>
                                      </p:to>
                                    </p:set>
                                    <p:animEffect transition="in" filter="fade">
                                      <p:cBhvr>
                                        <p:cTn id="22" dur="500"/>
                                        <p:tgtEl>
                                          <p:spTgt spid="3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animEffect transition="in" filter="fade">
                                      <p:cBhvr>
                                        <p:cTn id="27" dur="500"/>
                                        <p:tgtEl>
                                          <p:spTgt spid="3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4"/>
                                        </p:tgtEl>
                                        <p:attrNameLst>
                                          <p:attrName>style.visibility</p:attrName>
                                        </p:attrNameLst>
                                      </p:cBhvr>
                                      <p:to>
                                        <p:strVal val="visible"/>
                                      </p:to>
                                    </p:set>
                                    <p:animEffect transition="in" filter="fade">
                                      <p:cBhvr>
                                        <p:cTn id="32" dur="500"/>
                                        <p:tgtEl>
                                          <p:spTgt spid="3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5"/>
                                        </p:tgtEl>
                                        <p:attrNameLst>
                                          <p:attrName>style.visibility</p:attrName>
                                        </p:attrNameLst>
                                      </p:cBhvr>
                                      <p:to>
                                        <p:strVal val="visible"/>
                                      </p:to>
                                    </p:set>
                                    <p:animEffect transition="in" filter="fade">
                                      <p:cBhvr>
                                        <p:cTn id="37" dur="500"/>
                                        <p:tgtEl>
                                          <p:spTgt spid="3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6"/>
                                        </p:tgtEl>
                                        <p:attrNameLst>
                                          <p:attrName>style.visibility</p:attrName>
                                        </p:attrNameLst>
                                      </p:cBhvr>
                                      <p:to>
                                        <p:strVal val="visible"/>
                                      </p:to>
                                    </p:set>
                                    <p:animEffect transition="in" filter="fade">
                                      <p:cBhvr>
                                        <p:cTn id="42" dur="500"/>
                                        <p:tgtEl>
                                          <p:spTgt spid="30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
                                        </p:tgtEl>
                                        <p:attrNameLst>
                                          <p:attrName>style.visibility</p:attrName>
                                        </p:attrNameLst>
                                      </p:cBhvr>
                                      <p:to>
                                        <p:strVal val="visible"/>
                                      </p:to>
                                    </p:set>
                                    <p:animEffect transition="in" filter="fade">
                                      <p:cBhvr>
                                        <p:cTn id="47" dur="500"/>
                                        <p:tgtEl>
                                          <p:spTgt spid="30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0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1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1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1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1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5" descr="Download hình nền slide Powerpoint đẹp | Powerpoint background design, Background  powerpoint, Wallpaper powerpoint"/>
          <p:cNvPicPr preferRelativeResize="0"/>
          <p:nvPr/>
        </p:nvPicPr>
        <p:blipFill rotWithShape="1">
          <a:blip r:embed="rId3">
            <a:alphaModFix/>
          </a:blip>
          <a:srcRect b="8060"/>
          <a:stretch/>
        </p:blipFill>
        <p:spPr>
          <a:xfrm>
            <a:off x="0" y="0"/>
            <a:ext cx="12192000" cy="6858000"/>
          </a:xfrm>
          <a:prstGeom prst="rect">
            <a:avLst/>
          </a:prstGeom>
          <a:noFill/>
          <a:ln>
            <a:noFill/>
          </a:ln>
        </p:spPr>
      </p:pic>
      <p:sp>
        <p:nvSpPr>
          <p:cNvPr id="322" name="Google Shape;322;p25"/>
          <p:cNvSpPr txBox="1"/>
          <p:nvPr/>
        </p:nvSpPr>
        <p:spPr>
          <a:xfrm>
            <a:off x="413050" y="4187600"/>
            <a:ext cx="11653500" cy="14622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900" b="1" i="0" u="none" strike="noStrike" kern="0" cap="none" spc="0" normalizeH="0" baseline="0" noProof="0">
                <a:ln>
                  <a:noFill/>
                </a:ln>
                <a:solidFill>
                  <a:srgbClr val="FFFFFF"/>
                </a:solidFill>
                <a:effectLst/>
                <a:uLnTx/>
                <a:uFillTx/>
                <a:latin typeface="Arima Madurai"/>
                <a:ea typeface="Arima Madurai"/>
                <a:cs typeface="Arima Madurai"/>
                <a:sym typeface="Arima Madurai"/>
              </a:rPr>
              <a:t>Học thuộc lòng bài thơ</a:t>
            </a:r>
            <a:endParaRPr kumimoji="0" sz="8900" b="1" i="0" u="none" strike="noStrike" kern="0" cap="none" spc="0" normalizeH="0" baseline="0" noProof="0">
              <a:ln>
                <a:noFill/>
              </a:ln>
              <a:solidFill>
                <a:srgbClr val="FFFFFF"/>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00E3EF8C-7D55-405F-86CF-6DCB84037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6" y="181841"/>
            <a:ext cx="12260826"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8">
            <a:extLst>
              <a:ext uri="{FF2B5EF4-FFF2-40B4-BE49-F238E27FC236}">
                <a16:creationId xmlns:a16="http://schemas.microsoft.com/office/drawing/2014/main" id="{0CBF65E1-DA4E-47DE-967D-BF7970550DE2}"/>
              </a:ext>
            </a:extLst>
          </p:cNvPr>
          <p:cNvSpPr txBox="1">
            <a:spLocks noChangeArrowheads="1"/>
          </p:cNvSpPr>
          <p:nvPr/>
        </p:nvSpPr>
        <p:spPr bwMode="auto">
          <a:xfrm>
            <a:off x="3207327" y="1066801"/>
            <a:ext cx="61306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Thứ</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năm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ngày</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16 - 9 - 2021</a:t>
            </a:r>
          </a:p>
        </p:txBody>
      </p:sp>
      <p:sp>
        <p:nvSpPr>
          <p:cNvPr id="7" name="Text Box 58">
            <a:extLst>
              <a:ext uri="{FF2B5EF4-FFF2-40B4-BE49-F238E27FC236}">
                <a16:creationId xmlns:a16="http://schemas.microsoft.com/office/drawing/2014/main" id="{A0C53578-DB26-457B-8B5F-760A9EEF5BEB}"/>
              </a:ext>
            </a:extLst>
          </p:cNvPr>
          <p:cNvSpPr txBox="1">
            <a:spLocks noChangeArrowheads="1"/>
          </p:cNvSpPr>
          <p:nvPr/>
        </p:nvSpPr>
        <p:spPr bwMode="auto">
          <a:xfrm>
            <a:off x="2043545" y="1782483"/>
            <a:ext cx="8458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Tập</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làm</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văn</a:t>
            </a:r>
            <a:endPar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Kể</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lại</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hành</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động</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của</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nhân</a:t>
            </a:r>
            <a:r>
              <a:rPr kumimoji="0" lang="en-US" altLang="en-US" sz="28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sz="28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vật</a:t>
            </a:r>
            <a:endParaRPr kumimoji="0" lang="en-US" altLang="en-US" sz="28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6"/>
          <p:cNvSpPr txBox="1"/>
          <p:nvPr/>
        </p:nvSpPr>
        <p:spPr>
          <a:xfrm>
            <a:off x="2811440" y="176808"/>
            <a:ext cx="6837528" cy="650178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Tôi yêu truyện cổ nước tôi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Vừa nhân hậu lại tuyệt vời sâu xa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Thương người rồi mới thương 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Yêu nhau dù mấy cách xa cũng tìm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Ở hiền thì lại gặp hiền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Người ngay thì được phật, tiên độ trì.</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Mang theo truyện cổ tôi đi</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Nghe trong cuộc sống thầm thì tiếng xưa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       Vàng cơn nắng, trắng cơn mưa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33CC"/>
                </a:solidFill>
                <a:effectLst/>
                <a:uLnTx/>
                <a:uFillTx/>
                <a:latin typeface="Arima Madurai"/>
                <a:ea typeface="Arima Madurai"/>
                <a:cs typeface="Arima Madurai"/>
                <a:sym typeface="Arima Madurai"/>
              </a:rPr>
              <a:t>Con sông chảy có rặng dừa nghiêng soi.</a:t>
            </a:r>
            <a:endParaRPr kumimoji="0" sz="28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27" descr="Download premium vector of Blank crumpled pink paper with washi tape | Wallpaper  powerpoint, Background powerpoint, Slide background"/>
          <p:cNvPicPr preferRelativeResize="0"/>
          <p:nvPr/>
        </p:nvPicPr>
        <p:blipFill rotWithShape="1">
          <a:blip r:embed="rId3">
            <a:alphaModFix/>
          </a:blip>
          <a:srcRect/>
          <a:stretch/>
        </p:blipFill>
        <p:spPr>
          <a:xfrm>
            <a:off x="4763" y="0"/>
            <a:ext cx="12184062" cy="6858000"/>
          </a:xfrm>
          <a:prstGeom prst="rect">
            <a:avLst/>
          </a:prstGeom>
          <a:noFill/>
          <a:ln>
            <a:noFill/>
          </a:ln>
        </p:spPr>
      </p:pic>
      <p:sp>
        <p:nvSpPr>
          <p:cNvPr id="333" name="Google Shape;333;p27"/>
          <p:cNvSpPr txBox="1"/>
          <p:nvPr/>
        </p:nvSpPr>
        <p:spPr>
          <a:xfrm>
            <a:off x="4763069" y="469710"/>
            <a:ext cx="2251800" cy="7695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a:ln>
                  <a:noFill/>
                </a:ln>
                <a:solidFill>
                  <a:srgbClr val="000000"/>
                </a:solidFill>
                <a:effectLst/>
                <a:uLnTx/>
                <a:uFillTx/>
                <a:latin typeface="Arima Madurai"/>
                <a:ea typeface="Arima Madurai"/>
                <a:cs typeface="Arima Madurai"/>
                <a:sym typeface="Arima Madurai"/>
              </a:rPr>
              <a:t>Dặn dò</a:t>
            </a:r>
            <a:endParaRPr kumimoji="0" sz="4400" b="0" i="0" u="none" strike="noStrike" kern="0" cap="none" spc="0" normalizeH="0" baseline="0" noProof="0">
              <a:ln>
                <a:noFill/>
              </a:ln>
              <a:solidFill>
                <a:srgbClr val="000000"/>
              </a:solidFill>
              <a:effectLst/>
              <a:uLnTx/>
              <a:uFillTx/>
              <a:latin typeface="Arima Madurai"/>
              <a:ea typeface="Arima Madurai"/>
              <a:cs typeface="Arima Madurai"/>
              <a:sym typeface="Arima Madurai"/>
            </a:endParaRPr>
          </a:p>
        </p:txBody>
      </p:sp>
      <p:sp>
        <p:nvSpPr>
          <p:cNvPr id="334" name="Google Shape;334;p27"/>
          <p:cNvSpPr txBox="1"/>
          <p:nvPr/>
        </p:nvSpPr>
        <p:spPr>
          <a:xfrm>
            <a:off x="2448100" y="1547875"/>
            <a:ext cx="9423600" cy="16932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00" b="0" i="0" u="none" strike="noStrike" kern="0" cap="none" spc="0" normalizeH="0" baseline="0" noProof="0">
                <a:ln>
                  <a:noFill/>
                </a:ln>
                <a:solidFill>
                  <a:srgbClr val="FF0000"/>
                </a:solidFill>
                <a:effectLst/>
                <a:uLnTx/>
                <a:uFillTx/>
                <a:latin typeface="Arima Madurai"/>
                <a:ea typeface="Arima Madurai"/>
                <a:cs typeface="Arima Madurai"/>
                <a:sym typeface="Arima Madurai"/>
              </a:rPr>
              <a:t>- Học thuộc lòng bài “Truyện cổ nước mình”.</a:t>
            </a:r>
            <a:endParaRPr kumimoji="0" sz="52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
        <p:nvSpPr>
          <p:cNvPr id="335" name="Google Shape;335;p27"/>
          <p:cNvSpPr txBox="1"/>
          <p:nvPr/>
        </p:nvSpPr>
        <p:spPr>
          <a:xfrm>
            <a:off x="2448100" y="3321200"/>
            <a:ext cx="9423600" cy="89280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00" b="0" i="0" u="none" strike="noStrike" kern="0" cap="none" spc="0" normalizeH="0" baseline="0" noProof="0">
                <a:ln>
                  <a:noFill/>
                </a:ln>
                <a:solidFill>
                  <a:srgbClr val="FF0000"/>
                </a:solidFill>
                <a:effectLst/>
                <a:uLnTx/>
                <a:uFillTx/>
                <a:latin typeface="Arima Madurai"/>
                <a:ea typeface="Arima Madurai"/>
                <a:cs typeface="Arima Madurai"/>
                <a:sym typeface="Arima Madurai"/>
              </a:rPr>
              <a:t>- Chuẩn bị bài “Thư thăm bạn”.</a:t>
            </a:r>
            <a:endParaRPr kumimoji="0" sz="5200" b="0" i="0" u="none" strike="noStrike" kern="0" cap="none" spc="0" normalizeH="0" baseline="0" noProof="0">
              <a:ln>
                <a:noFill/>
              </a:ln>
              <a:solidFill>
                <a:srgbClr val="FF0000"/>
              </a:solidFill>
              <a:effectLst/>
              <a:uLnTx/>
              <a:uFillTx/>
              <a:latin typeface="Arima Madurai"/>
              <a:ea typeface="Arima Madurai"/>
              <a:cs typeface="Arima Madurai"/>
              <a:sym typeface="Arima Madura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Effect transition="in" filter="fade">
                                      <p:cBhvr>
                                        <p:cTn id="7" dur="500"/>
                                        <p:tgtEl>
                                          <p:spTgt spid="3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gtEl>
                                        <p:attrNameLst>
                                          <p:attrName>style.visibility</p:attrName>
                                        </p:attrNameLst>
                                      </p:cBhvr>
                                      <p:to>
                                        <p:strVal val="visible"/>
                                      </p:to>
                                    </p:set>
                                    <p:animEffect transition="in" filter="fade">
                                      <p:cBhvr>
                                        <p:cTn id="12" dur="5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a:extLst>
              <a:ext uri="{FF2B5EF4-FFF2-40B4-BE49-F238E27FC236}">
                <a16:creationId xmlns:a16="http://schemas.microsoft.com/office/drawing/2014/main" id="{35BF44C2-E371-4008-8373-F612FFE57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58" y="-95250"/>
            <a:ext cx="12388645"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58">
            <a:extLst>
              <a:ext uri="{FF2B5EF4-FFF2-40B4-BE49-F238E27FC236}">
                <a16:creationId xmlns:a16="http://schemas.microsoft.com/office/drawing/2014/main" id="{5B24E0BD-7181-4FEF-9F63-3BF4D9D8D6E1}"/>
              </a:ext>
            </a:extLst>
          </p:cNvPr>
          <p:cNvSpPr txBox="1">
            <a:spLocks noChangeArrowheads="1"/>
          </p:cNvSpPr>
          <p:nvPr/>
        </p:nvSpPr>
        <p:spPr bwMode="auto">
          <a:xfrm>
            <a:off x="1524000" y="733425"/>
            <a:ext cx="8458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Tập</a:t>
            </a:r>
            <a:r>
              <a:rPr kumimoji="0" lang="en-US" altLang="en-US"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kumimoji="0" lang="en-US" altLang="en-US"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đọc</a:t>
            </a:r>
            <a:endParaRPr kumimoji="0" lang="en-US" altLang="en-US"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lvl="0" algn="ctr" eaLnBrk="0" fontAlgn="base" hangingPunct="0">
              <a:spcBef>
                <a:spcPct val="0"/>
              </a:spcBef>
              <a:spcAft>
                <a:spcPct val="0"/>
              </a:spcAft>
              <a:buClrTx/>
              <a:buNone/>
              <a:defRPr/>
            </a:pPr>
            <a:r>
              <a:rPr lang="en-US" altLang="en-US" b="1" kern="1200" dirty="0" err="1">
                <a:solidFill>
                  <a:prstClr val="white"/>
                </a:solidFill>
                <a:latin typeface="HP001 4 hàng"/>
                <a:cs typeface="Arial" panose="020B0604020202020204" pitchFamily="34" charset="0"/>
              </a:rPr>
              <a:t>Truyện</a:t>
            </a:r>
            <a:r>
              <a:rPr lang="en-US" altLang="en-US" b="1" kern="1200" dirty="0">
                <a:solidFill>
                  <a:prstClr val="white"/>
                </a:solidFill>
                <a:latin typeface="HP001 4 hàng"/>
                <a:cs typeface="Arial" panose="020B0604020202020204" pitchFamily="34" charset="0"/>
              </a:rPr>
              <a:t> </a:t>
            </a:r>
            <a:r>
              <a:rPr lang="en-US" altLang="en-US" b="1" kern="1200" dirty="0" err="1">
                <a:solidFill>
                  <a:prstClr val="white"/>
                </a:solidFill>
                <a:latin typeface="HP001 4 hàng"/>
                <a:cs typeface="Arial" panose="020B0604020202020204" pitchFamily="34" charset="0"/>
              </a:rPr>
              <a:t>cổ</a:t>
            </a:r>
            <a:r>
              <a:rPr lang="en-US" altLang="en-US" b="1" kern="1200" dirty="0">
                <a:solidFill>
                  <a:prstClr val="white"/>
                </a:solidFill>
                <a:latin typeface="HP001 4 hàng"/>
                <a:cs typeface="Arial" panose="020B0604020202020204" pitchFamily="34" charset="0"/>
              </a:rPr>
              <a:t> </a:t>
            </a:r>
            <a:r>
              <a:rPr lang="en-US" altLang="en-US" b="1" kern="1200" dirty="0" err="1">
                <a:solidFill>
                  <a:prstClr val="white"/>
                </a:solidFill>
                <a:latin typeface="HP001 4 hàng"/>
                <a:cs typeface="Arial" panose="020B0604020202020204" pitchFamily="34" charset="0"/>
              </a:rPr>
              <a:t>nước</a:t>
            </a:r>
            <a:r>
              <a:rPr lang="en-US" altLang="en-US" b="1" kern="1200" dirty="0">
                <a:solidFill>
                  <a:prstClr val="white"/>
                </a:solidFill>
                <a:latin typeface="HP001 4 hàng"/>
                <a:cs typeface="Arial" panose="020B0604020202020204" pitchFamily="34" charset="0"/>
              </a:rPr>
              <a:t> </a:t>
            </a:r>
            <a:r>
              <a:rPr lang="en-US" altLang="en-US" b="1" kern="1200" dirty="0" err="1">
                <a:solidFill>
                  <a:prstClr val="white"/>
                </a:solidFill>
                <a:latin typeface="HP001 4 hàng"/>
                <a:cs typeface="Arial" panose="020B0604020202020204" pitchFamily="34" charset="0"/>
              </a:rPr>
              <a:t>mình</a:t>
            </a:r>
            <a:endParaRPr lang="en-US" altLang="en-US" kern="1200" dirty="0">
              <a:solidFill>
                <a:prstClr val="white"/>
              </a:solidFill>
              <a:latin typeface="HP001 4 hàng"/>
              <a:cs typeface="Arial" panose="020B0604020202020204" pitchFamily="34" charset="0"/>
            </a:endParaRPr>
          </a:p>
          <a:p>
            <a:pPr lvl="0" algn="ctr" eaLnBrk="0" fontAlgn="base" hangingPunct="0">
              <a:spcBef>
                <a:spcPct val="0"/>
              </a:spcBef>
              <a:spcAft>
                <a:spcPct val="0"/>
              </a:spcAft>
              <a:buClrTx/>
              <a:buNone/>
              <a:defRPr/>
            </a:pPr>
            <a:r>
              <a:rPr lang="en-US" altLang="en-US" kern="1200" dirty="0">
                <a:solidFill>
                  <a:prstClr val="white"/>
                </a:solidFill>
                <a:latin typeface="HP001 4 hàng"/>
                <a:cs typeface="Arial" panose="020B0604020202020204" pitchFamily="34" charset="0"/>
              </a:rPr>
              <a:t>                     </a:t>
            </a:r>
            <a:r>
              <a:rPr lang="en-US" altLang="en-US" kern="1200" dirty="0" smtClean="0">
                <a:solidFill>
                  <a:prstClr val="white"/>
                </a:solidFill>
                <a:latin typeface="HP001 4 hàng"/>
                <a:cs typeface="Arial" panose="020B0604020202020204" pitchFamily="34" charset="0"/>
              </a:rPr>
              <a:t> </a:t>
            </a:r>
            <a:r>
              <a:rPr lang="en-US" altLang="en-US" sz="2400" i="1" kern="1200" dirty="0">
                <a:solidFill>
                  <a:prstClr val="white"/>
                </a:solidFill>
                <a:latin typeface="HP001 4 hàng"/>
                <a:cs typeface="Arial" panose="020B0604020202020204" pitchFamily="34" charset="0"/>
              </a:rPr>
              <a:t>(Theo </a:t>
            </a:r>
            <a:r>
              <a:rPr lang="en-US" altLang="en-US" sz="2400" i="1" kern="1200" dirty="0" err="1">
                <a:solidFill>
                  <a:prstClr val="white"/>
                </a:solidFill>
                <a:latin typeface="HP001 4 hàng"/>
                <a:cs typeface="Arial" panose="020B0604020202020204" pitchFamily="34" charset="0"/>
              </a:rPr>
              <a:t>Lâm</a:t>
            </a:r>
            <a:r>
              <a:rPr lang="en-US" altLang="en-US" sz="2400" i="1" kern="1200" dirty="0">
                <a:solidFill>
                  <a:prstClr val="white"/>
                </a:solidFill>
                <a:latin typeface="HP001 4 hàng"/>
                <a:cs typeface="Arial" panose="020B0604020202020204" pitchFamily="34" charset="0"/>
              </a:rPr>
              <a:t> </a:t>
            </a:r>
            <a:r>
              <a:rPr lang="en-US" altLang="en-US" sz="2400" i="1" kern="1200" dirty="0" err="1">
                <a:solidFill>
                  <a:prstClr val="white"/>
                </a:solidFill>
                <a:latin typeface="HP001 4 hàng"/>
                <a:cs typeface="Arial" panose="020B0604020202020204" pitchFamily="34" charset="0"/>
              </a:rPr>
              <a:t>Thị</a:t>
            </a:r>
            <a:r>
              <a:rPr lang="en-US" altLang="en-US" sz="2400" i="1" kern="1200" dirty="0">
                <a:solidFill>
                  <a:prstClr val="white"/>
                </a:solidFill>
                <a:latin typeface="HP001 4 hàng"/>
                <a:cs typeface="Arial" panose="020B0604020202020204" pitchFamily="34" charset="0"/>
              </a:rPr>
              <a:t> </a:t>
            </a:r>
            <a:r>
              <a:rPr lang="en-US" altLang="en-US" sz="2400" i="1" kern="1200" dirty="0" err="1">
                <a:solidFill>
                  <a:prstClr val="white"/>
                </a:solidFill>
                <a:latin typeface="HP001 4 hàng"/>
                <a:cs typeface="Arial" panose="020B0604020202020204" pitchFamily="34" charset="0"/>
              </a:rPr>
              <a:t>Mỹ</a:t>
            </a:r>
            <a:r>
              <a:rPr lang="en-US" altLang="en-US" sz="2400" i="1" kern="1200" dirty="0">
                <a:solidFill>
                  <a:prstClr val="white"/>
                </a:solidFill>
                <a:latin typeface="HP001 4 hàng"/>
                <a:cs typeface="Arial" panose="020B0604020202020204" pitchFamily="34" charset="0"/>
              </a:rPr>
              <a:t> </a:t>
            </a:r>
            <a:r>
              <a:rPr lang="en-US" altLang="en-US" sz="2400" i="1" kern="1200" dirty="0" err="1">
                <a:solidFill>
                  <a:prstClr val="white"/>
                </a:solidFill>
                <a:latin typeface="HP001 4 hàng"/>
                <a:cs typeface="Arial" panose="020B0604020202020204" pitchFamily="34" charset="0"/>
              </a:rPr>
              <a:t>Dạ</a:t>
            </a:r>
            <a:r>
              <a:rPr lang="en-US" altLang="en-US" sz="2400" i="1" kern="1200" dirty="0">
                <a:solidFill>
                  <a:prstClr val="white"/>
                </a:solidFill>
                <a:latin typeface="HP001 4 hàng"/>
                <a:cs typeface="Arial" panose="020B0604020202020204" pitchFamily="34" charset="0"/>
              </a:rPr>
              <a:t>)</a:t>
            </a:r>
          </a:p>
        </p:txBody>
      </p:sp>
      <p:sp>
        <p:nvSpPr>
          <p:cNvPr id="5" name="Text Box 58">
            <a:extLst>
              <a:ext uri="{FF2B5EF4-FFF2-40B4-BE49-F238E27FC236}">
                <a16:creationId xmlns:a16="http://schemas.microsoft.com/office/drawing/2014/main" id="{42A7236F-7B0B-4825-BAAD-02FA4496ADBB}"/>
              </a:ext>
            </a:extLst>
          </p:cNvPr>
          <p:cNvSpPr txBox="1">
            <a:spLocks noChangeArrowheads="1"/>
          </p:cNvSpPr>
          <p:nvPr/>
        </p:nvSpPr>
        <p:spPr bwMode="auto">
          <a:xfrm>
            <a:off x="2389189" y="2099689"/>
            <a:ext cx="926248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150000"/>
              </a:lnSpc>
              <a:spcBef>
                <a:spcPct val="0"/>
              </a:spcBef>
              <a:spcAft>
                <a:spcPct val="0"/>
              </a:spcAft>
              <a:buClrTx/>
              <a:defRPr/>
            </a:pPr>
            <a:r>
              <a:rPr kumimoji="0" lang="en-US" sz="28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Arial" charset="0"/>
              </a:rPr>
              <a:t>Nội</a:t>
            </a:r>
            <a:r>
              <a:rPr kumimoji="0" lang="en-US" sz="2800" b="1" i="0" u="none" strike="noStrike" kern="1200" cap="none" spc="0" normalizeH="0" noProof="0" dirty="0">
                <a:ln>
                  <a:noFill/>
                </a:ln>
                <a:solidFill>
                  <a:prstClr val="white"/>
                </a:solidFill>
                <a:effectLst/>
                <a:uLnTx/>
                <a:uFillTx/>
                <a:latin typeface="HP001 4 hàng" panose="020B0603050302020204" pitchFamily="34" charset="0"/>
                <a:ea typeface="+mn-ea"/>
                <a:cs typeface="Arial" charset="0"/>
              </a:rPr>
              <a:t> dung</a:t>
            </a:r>
            <a:r>
              <a:rPr kumimoji="0" lang="en-US" sz="28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Arial" charset="0"/>
              </a:rPr>
              <a:t>: </a:t>
            </a:r>
            <a:r>
              <a:rPr lang="vi-VN" sz="2800" b="1" dirty="0">
                <a:solidFill>
                  <a:schemeClr val="bg1"/>
                </a:solidFill>
                <a:latin typeface="HP001 4 hàng" panose="020B0603050302020204" pitchFamily="34" charset="0"/>
                <a:ea typeface="Arima Madurai"/>
                <a:cs typeface="Arima Madurai"/>
                <a:sym typeface="Arima Madurai"/>
              </a:rPr>
              <a:t>Ca ngợi kho tàng truyện cổ của đất nước. Đó là những câu chuyện vừa nhân hậu, vừa thông minh, vừa chứa đựng kinh nghiệm sống quý báu của cha ông.</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Arial" charset="0"/>
            </a:endParaRPr>
          </a:p>
        </p:txBody>
      </p:sp>
      <p:cxnSp>
        <p:nvCxnSpPr>
          <p:cNvPr id="4" name="Straight Connector 3">
            <a:extLst>
              <a:ext uri="{FF2B5EF4-FFF2-40B4-BE49-F238E27FC236}">
                <a16:creationId xmlns:a16="http://schemas.microsoft.com/office/drawing/2014/main" id="{8656159C-70ED-4E45-8EFB-3905C01611C2}"/>
              </a:ext>
            </a:extLst>
          </p:cNvPr>
          <p:cNvCxnSpPr/>
          <p:nvPr/>
        </p:nvCxnSpPr>
        <p:spPr>
          <a:xfrm>
            <a:off x="4412673" y="416811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Box 58">
            <a:extLst>
              <a:ext uri="{FF2B5EF4-FFF2-40B4-BE49-F238E27FC236}">
                <a16:creationId xmlns:a16="http://schemas.microsoft.com/office/drawing/2014/main" id="{53A906AD-5C51-43BA-9845-828105DC875D}"/>
              </a:ext>
            </a:extLst>
          </p:cNvPr>
          <p:cNvSpPr txBox="1">
            <a:spLocks noChangeArrowheads="1"/>
          </p:cNvSpPr>
          <p:nvPr/>
        </p:nvSpPr>
        <p:spPr bwMode="auto">
          <a:xfrm>
            <a:off x="3209745" y="4455835"/>
            <a:ext cx="58118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Địa</a:t>
            </a:r>
            <a:r>
              <a:rPr kumimoji="0" lang="en-US" altLang="en-US"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r>
              <a:rPr lang="en-US" altLang="en-US" b="1" kern="1200" dirty="0">
                <a:solidFill>
                  <a:prstClr val="white"/>
                </a:solidFill>
                <a:latin typeface="HP001 4 hàng"/>
                <a:ea typeface="+mn-ea"/>
                <a:cs typeface="Arial" panose="020B0604020202020204" pitchFamily="34" charset="0"/>
              </a:rPr>
              <a:t>l</a:t>
            </a:r>
            <a:r>
              <a:rPr kumimoji="0" lang="en-US" altLang="en-US" b="1" i="0" u="none" strike="noStrike" kern="1200" cap="none" spc="0" normalizeH="0" baseline="0" noProof="0" dirty="0" smtClean="0">
                <a:ln>
                  <a:noFill/>
                </a:ln>
                <a:solidFill>
                  <a:prstClr val="white"/>
                </a:solidFill>
                <a:effectLst/>
                <a:uLnTx/>
                <a:uFillTx/>
                <a:latin typeface="HP001 4 hàng"/>
                <a:ea typeface="+mn-ea"/>
                <a:cs typeface="Arial" panose="020B0604020202020204" pitchFamily="34" charset="0"/>
              </a:rPr>
              <a:t>í</a:t>
            </a:r>
            <a:endParaRPr kumimoji="0" lang="en-US" altLang="en-US"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Dãy</a:t>
            </a:r>
            <a:r>
              <a:rPr kumimoji="0" lang="en-US" altLang="en-US"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Hoàng</a:t>
            </a:r>
            <a:r>
              <a:rPr kumimoji="0" lang="en-US" altLang="en-US"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Liên</a:t>
            </a:r>
            <a:r>
              <a:rPr kumimoji="0" lang="en-US" altLang="en-US"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Sơn</a:t>
            </a:r>
            <a:endParaRPr kumimoji="0" lang="en-US" altLang="en-US"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Ban do tu nhien Viet Nam"/>
          <p:cNvPicPr>
            <a:picLocks noChangeAspect="1" noChangeArrowheads="1"/>
          </p:cNvPicPr>
          <p:nvPr/>
        </p:nvPicPr>
        <p:blipFill>
          <a:blip r:embed="rId2"/>
          <a:srcRect/>
          <a:stretch>
            <a:fillRect/>
          </a:stretch>
        </p:blipFill>
        <p:spPr bwMode="auto">
          <a:xfrm>
            <a:off x="88490" y="0"/>
            <a:ext cx="1210351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Ban do tu nhien Viet Nam"/>
          <p:cNvPicPr>
            <a:picLocks noChangeAspect="1" noChangeArrowheads="1"/>
          </p:cNvPicPr>
          <p:nvPr/>
        </p:nvPicPr>
        <p:blipFill>
          <a:blip r:embed="rId2"/>
          <a:srcRect/>
          <a:stretch>
            <a:fillRect/>
          </a:stretch>
        </p:blipFill>
        <p:spPr bwMode="auto">
          <a:xfrm>
            <a:off x="4495800" y="0"/>
            <a:ext cx="6172200" cy="6858000"/>
          </a:xfrm>
          <a:prstGeom prst="rect">
            <a:avLst/>
          </a:prstGeom>
          <a:noFill/>
          <a:ln w="9525">
            <a:noFill/>
            <a:miter lim="800000"/>
            <a:headEnd/>
            <a:tailEnd/>
          </a:ln>
        </p:spPr>
      </p:pic>
      <p:sp>
        <p:nvSpPr>
          <p:cNvPr id="5" name="Rectangle 4"/>
          <p:cNvSpPr/>
          <p:nvPr/>
        </p:nvSpPr>
        <p:spPr>
          <a:xfrm>
            <a:off x="1524000" y="0"/>
            <a:ext cx="3124200" cy="457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Tx/>
            </a:pPr>
            <a:r>
              <a:rPr lang="en-US" sz="3600" kern="1200" dirty="0" err="1">
                <a:solidFill>
                  <a:schemeClr val="bg1"/>
                </a:solidFill>
                <a:latin typeface="Century Schoolbook"/>
              </a:rPr>
              <a:t>HÃY</a:t>
            </a:r>
            <a:r>
              <a:rPr lang="en-US" sz="3600" kern="1200" dirty="0">
                <a:solidFill>
                  <a:schemeClr val="bg1"/>
                </a:solidFill>
                <a:latin typeface="Century Schoolbook"/>
              </a:rPr>
              <a:t> </a:t>
            </a:r>
            <a:r>
              <a:rPr lang="en-US" sz="3600" kern="1200" dirty="0" err="1">
                <a:solidFill>
                  <a:schemeClr val="bg1"/>
                </a:solidFill>
                <a:latin typeface="Century Schoolbook"/>
              </a:rPr>
              <a:t>CHỈ</a:t>
            </a:r>
            <a:r>
              <a:rPr lang="en-US" sz="3600" kern="1200" dirty="0">
                <a:solidFill>
                  <a:schemeClr val="bg1"/>
                </a:solidFill>
                <a:latin typeface="Century Schoolbook"/>
              </a:rPr>
              <a:t> RA </a:t>
            </a:r>
            <a:r>
              <a:rPr lang="en-US" sz="3600" kern="1200" dirty="0" err="1">
                <a:solidFill>
                  <a:schemeClr val="bg1"/>
                </a:solidFill>
                <a:latin typeface="Century Schoolbook"/>
              </a:rPr>
              <a:t>DÃY</a:t>
            </a:r>
            <a:r>
              <a:rPr lang="en-US" sz="3600" kern="1200" dirty="0">
                <a:solidFill>
                  <a:schemeClr val="bg1"/>
                </a:solidFill>
                <a:latin typeface="Century Schoolbook"/>
              </a:rPr>
              <a:t> </a:t>
            </a:r>
            <a:r>
              <a:rPr lang="en-US" sz="3600" kern="1200" dirty="0" err="1">
                <a:solidFill>
                  <a:schemeClr val="bg1"/>
                </a:solidFill>
                <a:latin typeface="Century Schoolbook"/>
              </a:rPr>
              <a:t>HOÀNG</a:t>
            </a:r>
            <a:r>
              <a:rPr lang="en-US" sz="3600" kern="1200" dirty="0">
                <a:solidFill>
                  <a:schemeClr val="bg1"/>
                </a:solidFill>
                <a:latin typeface="Century Schoolbook"/>
              </a:rPr>
              <a:t> </a:t>
            </a:r>
            <a:r>
              <a:rPr lang="en-US" sz="3600" kern="1200" dirty="0" err="1">
                <a:solidFill>
                  <a:schemeClr val="bg1"/>
                </a:solidFill>
                <a:latin typeface="Century Schoolbook"/>
              </a:rPr>
              <a:t>LIÊN</a:t>
            </a:r>
            <a:r>
              <a:rPr lang="en-US" sz="3600" kern="1200" dirty="0">
                <a:solidFill>
                  <a:schemeClr val="bg1"/>
                </a:solidFill>
                <a:latin typeface="Century Schoolbook"/>
              </a:rPr>
              <a:t> </a:t>
            </a:r>
            <a:r>
              <a:rPr lang="en-US" sz="3600" kern="1200" dirty="0" err="1">
                <a:solidFill>
                  <a:schemeClr val="bg1"/>
                </a:solidFill>
                <a:latin typeface="Century Schoolbook"/>
              </a:rPr>
              <a:t>SƠN</a:t>
            </a:r>
            <a:r>
              <a:rPr lang="en-US" sz="3600" kern="1200" dirty="0">
                <a:solidFill>
                  <a:schemeClr val="bg1"/>
                </a:solidFill>
                <a:latin typeface="Century Schoolbook"/>
              </a:rPr>
              <a:t>?</a:t>
            </a:r>
          </a:p>
        </p:txBody>
      </p:sp>
      <p:sp>
        <p:nvSpPr>
          <p:cNvPr id="6" name="Oval 5"/>
          <p:cNvSpPr/>
          <p:nvPr/>
        </p:nvSpPr>
        <p:spPr>
          <a:xfrm>
            <a:off x="5029200" y="381000"/>
            <a:ext cx="1143000" cy="762000"/>
          </a:xfrm>
          <a:prstGeom prst="ellipse">
            <a:avLst/>
          </a:prstGeom>
          <a:noFill/>
          <a:ln w="571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buClrTx/>
            </a:pPr>
            <a:endParaRPr lang="en-US" sz="1800" kern="1200">
              <a:solidFill>
                <a:prstClr val="white"/>
              </a:solidFill>
              <a:latin typeface="Century School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set>
                                      <p:cBhvr>
                                        <p:cTn id="12" dur="228" fill="hold">
                                          <p:stCondLst>
                                            <p:cond delay="0"/>
                                          </p:stCondLst>
                                        </p:cTn>
                                        <p:tgtEl>
                                          <p:spTgt spid="5"/>
                                        </p:tgtEl>
                                        <p:attrNameLst>
                                          <p:attrName>style.rotation</p:attrName>
                                        </p:attrNameLst>
                                      </p:cBhvr>
                                      <p:to>
                                        <p:strVal val="-45.0"/>
                                      </p:to>
                                    </p:set>
                                    <p:anim calcmode="lin" valueType="num">
                                      <p:cBhvr>
                                        <p:cTn id="13" dur="228" fill="hold">
                                          <p:stCondLst>
                                            <p:cond delay="228"/>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228"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78" decel="50000" autoRev="1" fill="hold">
                                          <p:stCondLst>
                                            <p:cond delay="228"/>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txBox="1">
            <a:spLocks noChangeArrowheads="1"/>
          </p:cNvSpPr>
          <p:nvPr/>
        </p:nvSpPr>
        <p:spPr>
          <a:xfrm>
            <a:off x="1524000" y="1"/>
            <a:ext cx="9144000" cy="1600200"/>
          </a:xfrm>
          <a:prstGeom prst="rect">
            <a:avLst/>
          </a:prstGeom>
        </p:spPr>
        <p:txBody>
          <a:bodyPr vert="horz" anchor="b">
            <a:normAutofit/>
          </a:bodyPr>
          <a:lstStyle/>
          <a:p>
            <a:pPr>
              <a:spcBef>
                <a:spcPct val="0"/>
              </a:spcBef>
              <a:buClrTx/>
              <a:defRPr/>
            </a:pPr>
            <a:r>
              <a:rPr lang="en-US" sz="2800" b="1" kern="1200" cap="small" dirty="0" err="1">
                <a:solidFill>
                  <a:srgbClr val="666666"/>
                </a:solidFill>
                <a:latin typeface="Century Schoolbook"/>
                <a:ea typeface="+mn-ea"/>
                <a:cs typeface="+mn-cs"/>
              </a:rPr>
              <a:t>ĐỊA</a:t>
            </a:r>
            <a:r>
              <a:rPr lang="en-US" sz="2800" b="1" kern="1200" cap="small" dirty="0">
                <a:solidFill>
                  <a:srgbClr val="666666"/>
                </a:solidFill>
                <a:latin typeface="Century Schoolbook"/>
                <a:ea typeface="+mn-ea"/>
                <a:cs typeface="+mn-cs"/>
              </a:rPr>
              <a:t> </a:t>
            </a:r>
            <a:r>
              <a:rPr lang="en-US" sz="2800" b="1" kern="1200" cap="small" dirty="0" err="1">
                <a:solidFill>
                  <a:srgbClr val="666666"/>
                </a:solidFill>
                <a:latin typeface="Century Schoolbook"/>
                <a:ea typeface="+mn-ea"/>
                <a:cs typeface="+mn-cs"/>
              </a:rPr>
              <a:t>LÍ</a:t>
            </a:r>
            <a:r>
              <a:rPr lang="en-US" sz="2800" b="1" kern="1200" cap="small" dirty="0">
                <a:solidFill>
                  <a:srgbClr val="FF2121"/>
                </a:solidFill>
                <a:latin typeface="Century Schoolbook"/>
                <a:ea typeface="+mn-ea"/>
                <a:cs typeface="+mn-cs"/>
              </a:rPr>
              <a:t/>
            </a:r>
            <a:br>
              <a:rPr lang="en-US" sz="2800" b="1" kern="1200" cap="small" dirty="0">
                <a:solidFill>
                  <a:srgbClr val="FF2121"/>
                </a:solidFill>
                <a:latin typeface="Century Schoolbook"/>
                <a:ea typeface="+mn-ea"/>
                <a:cs typeface="+mn-cs"/>
              </a:rPr>
            </a:br>
            <a:r>
              <a:rPr lang="en-US" sz="2800" b="1" kern="1200" cap="small" dirty="0" err="1">
                <a:solidFill>
                  <a:srgbClr val="FF2121"/>
                </a:solidFill>
                <a:latin typeface="Century Schoolbook"/>
                <a:ea typeface="+mn-ea"/>
                <a:cs typeface="+mn-cs"/>
              </a:rPr>
              <a:t>Dãy</a:t>
            </a:r>
            <a:r>
              <a:rPr lang="en-US" sz="2800" b="1" kern="1200" cap="small" dirty="0">
                <a:solidFill>
                  <a:srgbClr val="FF2121"/>
                </a:solidFill>
                <a:latin typeface="Century Schoolbook"/>
                <a:ea typeface="+mn-ea"/>
                <a:cs typeface="+mn-cs"/>
              </a:rPr>
              <a:t> </a:t>
            </a:r>
            <a:r>
              <a:rPr lang="en-US" sz="2800" b="1" kern="1200" cap="small" dirty="0" err="1">
                <a:solidFill>
                  <a:srgbClr val="FF2121"/>
                </a:solidFill>
                <a:latin typeface="Century Schoolbook"/>
                <a:ea typeface="+mn-ea"/>
                <a:cs typeface="+mn-cs"/>
              </a:rPr>
              <a:t>Hoàng</a:t>
            </a:r>
            <a:r>
              <a:rPr lang="en-US" sz="2800" b="1" kern="1200" cap="small" dirty="0">
                <a:solidFill>
                  <a:srgbClr val="FF2121"/>
                </a:solidFill>
                <a:latin typeface="Century Schoolbook"/>
                <a:ea typeface="+mn-ea"/>
                <a:cs typeface="+mn-cs"/>
              </a:rPr>
              <a:t> </a:t>
            </a:r>
            <a:r>
              <a:rPr lang="en-US" sz="2800" b="1" kern="1200" cap="small" dirty="0" err="1">
                <a:solidFill>
                  <a:srgbClr val="FF2121"/>
                </a:solidFill>
                <a:latin typeface="Century Schoolbook"/>
                <a:ea typeface="+mn-ea"/>
                <a:cs typeface="+mn-cs"/>
              </a:rPr>
              <a:t>Liên</a:t>
            </a:r>
            <a:r>
              <a:rPr lang="en-US" sz="2800" b="1" kern="1200" cap="small" dirty="0">
                <a:solidFill>
                  <a:srgbClr val="FF2121"/>
                </a:solidFill>
                <a:latin typeface="Century Schoolbook"/>
                <a:ea typeface="+mn-ea"/>
                <a:cs typeface="+mn-cs"/>
              </a:rPr>
              <a:t> </a:t>
            </a:r>
            <a:r>
              <a:rPr lang="en-US" sz="2800" b="1" kern="1200" cap="small" dirty="0" err="1">
                <a:solidFill>
                  <a:srgbClr val="FF2121"/>
                </a:solidFill>
                <a:latin typeface="Century Schoolbook"/>
                <a:ea typeface="+mn-ea"/>
                <a:cs typeface="+mn-cs"/>
              </a:rPr>
              <a:t>Sơn</a:t>
            </a:r>
            <a:endParaRPr lang="en-US" sz="2800" b="1" kern="1200" cap="small" dirty="0">
              <a:solidFill>
                <a:srgbClr val="FF2121"/>
              </a:solidFill>
              <a:latin typeface="Century Schoolbook"/>
              <a:ea typeface="+mn-ea"/>
              <a:cs typeface="+mn-cs"/>
            </a:endParaRPr>
          </a:p>
        </p:txBody>
      </p:sp>
      <p:pic>
        <p:nvPicPr>
          <p:cNvPr id="5" name="Picture 10" descr="Kienthuc-Hoang-lien-Son_QDWE"/>
          <p:cNvPicPr>
            <a:picLocks noGrp="1" noChangeAspect="1" noChangeArrowheads="1"/>
          </p:cNvPicPr>
          <p:nvPr>
            <p:ph sz="quarter" idx="1"/>
          </p:nvPr>
        </p:nvPicPr>
        <p:blipFill>
          <a:blip r:embed="rId2"/>
          <a:stretch>
            <a:fillRect/>
          </a:stretch>
        </p:blipFill>
        <p:spPr bwMode="auto">
          <a:xfrm>
            <a:off x="1524000" y="1828800"/>
            <a:ext cx="9144000" cy="5029200"/>
          </a:xfrm>
          <a:prstGeom prst="rect">
            <a:avLst/>
          </a:prstGeom>
          <a:noFill/>
          <a:ln w="9525">
            <a:noFill/>
            <a:miter lim="800000"/>
            <a:headEnd/>
            <a:tailEnd/>
          </a:ln>
        </p:spPr>
      </p:pic>
      <p:pic>
        <p:nvPicPr>
          <p:cNvPr id="6" name="Picture 14" descr="x1pN1mp8dKYgTEOo8Nl7CxhzsOhhttvC1zX8rQbBbAtHElHSFMMvAfiSA2n7_80G4GyxsvDKzC2csgH2i9oe7T8ld3WDzYQXJ9J6lqE4gpeIpzc2s1upTPS0A"/>
          <p:cNvPicPr>
            <a:picLocks noChangeAspect="1" noChangeArrowheads="1" noCrop="1"/>
          </p:cNvPicPr>
          <p:nvPr/>
        </p:nvPicPr>
        <p:blipFill>
          <a:blip r:embed="rId3"/>
          <a:srcRect/>
          <a:stretch>
            <a:fillRect/>
          </a:stretch>
        </p:blipFill>
        <p:spPr bwMode="auto">
          <a:xfrm>
            <a:off x="9905818" y="1"/>
            <a:ext cx="762183" cy="2143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500" autoRev="1" fill="hold">
                                          <p:stCondLst>
                                            <p:cond delay="0"/>
                                          </p:stCondLst>
                                        </p:cTn>
                                        <p:tgtEl>
                                          <p:spTgt spid="5"/>
                                        </p:tgtEl>
                                        <p:attrNameLst>
                                          <p:attrName>ppt_w</p:attrName>
                                        </p:attrNameLst>
                                      </p:cBhvr>
                                    </p:anim>
                                    <p:anim by="(#ppt_w*0.50)" calcmode="lin" valueType="num">
                                      <p:cBhvr>
                                        <p:cTn id="13" dur="500" decel="50000" autoRev="1" fill="hold">
                                          <p:stCondLst>
                                            <p:cond delay="0"/>
                                          </p:stCondLst>
                                        </p:cTn>
                                        <p:tgtEl>
                                          <p:spTgt spid="5"/>
                                        </p:tgtEl>
                                        <p:attrNameLst>
                                          <p:attrName>ppt_x</p:attrName>
                                        </p:attrNameLst>
                                      </p:cBhvr>
                                    </p:anim>
                                    <p:anim from="(-#ppt_h/2)" to="(#ppt_y)" calcmode="lin" valueType="num">
                                      <p:cBhvr>
                                        <p:cTn id="14" dur="1000" fill="hold">
                                          <p:stCondLst>
                                            <p:cond delay="0"/>
                                          </p:stCondLst>
                                        </p:cTn>
                                        <p:tgtEl>
                                          <p:spTgt spid="5"/>
                                        </p:tgtEl>
                                        <p:attrNameLst>
                                          <p:attrName>ppt_y</p:attrName>
                                        </p:attrNameLst>
                                      </p:cBhvr>
                                    </p:anim>
                                    <p:animRot by="21600000">
                                      <p:cBhvr>
                                        <p:cTn id="1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6" descr="khung%20anh%2051[1]"/>
          <p:cNvPicPr>
            <a:picLocks noChangeAspect="1" noChangeArrowheads="1"/>
          </p:cNvPicPr>
          <p:nvPr/>
        </p:nvPicPr>
        <p:blipFill>
          <a:blip r:embed="rId2"/>
          <a:srcRect/>
          <a:stretch>
            <a:fillRect/>
          </a:stretch>
        </p:blipFill>
        <p:spPr bwMode="auto">
          <a:xfrm>
            <a:off x="1524000" y="0"/>
            <a:ext cx="9144000" cy="6858000"/>
          </a:xfrm>
          <a:prstGeom prst="rect">
            <a:avLst/>
          </a:prstGeom>
          <a:noFill/>
          <a:ln w="9525">
            <a:noFill/>
            <a:miter lim="800000"/>
            <a:headEnd/>
            <a:tailEnd/>
          </a:ln>
        </p:spPr>
      </p:pic>
      <p:sp>
        <p:nvSpPr>
          <p:cNvPr id="5" name="Rectangle 5"/>
          <p:cNvSpPr txBox="1">
            <a:spLocks noChangeArrowheads="1"/>
          </p:cNvSpPr>
          <p:nvPr/>
        </p:nvSpPr>
        <p:spPr>
          <a:xfrm>
            <a:off x="2286000" y="990600"/>
            <a:ext cx="7772400" cy="685800"/>
          </a:xfrm>
          <a:prstGeom prst="rect">
            <a:avLst/>
          </a:prstGeom>
        </p:spPr>
        <p:style>
          <a:lnRef idx="1">
            <a:schemeClr val="dk1"/>
          </a:lnRef>
          <a:fillRef idx="2">
            <a:schemeClr val="dk1"/>
          </a:fillRef>
          <a:effectRef idx="1">
            <a:schemeClr val="dk1"/>
          </a:effectRef>
          <a:fontRef idx="minor">
            <a:schemeClr val="dk1"/>
          </a:fontRef>
        </p:style>
        <p:txBody>
          <a:bodyPr vert="horz" anchor="b">
            <a:normAutofit fontScale="77500" lnSpcReduction="2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342900" indent="-342900">
              <a:spcBef>
                <a:spcPct val="0"/>
              </a:spcBef>
              <a:buClrTx/>
              <a:defRPr/>
            </a:pPr>
            <a:r>
              <a:rPr lang="en-US" sz="3000" b="1" kern="1200" cap="all">
                <a:ln w="0"/>
                <a:gradFill flip="none">
                  <a:gsLst>
                    <a:gs pos="0">
                      <a:srgbClr val="FF87BA">
                        <a:tint val="75000"/>
                        <a:shade val="75000"/>
                        <a:satMod val="170000"/>
                      </a:srgbClr>
                    </a:gs>
                    <a:gs pos="49000">
                      <a:srgbClr val="FF87BA">
                        <a:tint val="88000"/>
                        <a:shade val="65000"/>
                        <a:satMod val="172000"/>
                      </a:srgbClr>
                    </a:gs>
                    <a:gs pos="50000">
                      <a:srgbClr val="FF87BA">
                        <a:shade val="65000"/>
                        <a:satMod val="130000"/>
                      </a:srgbClr>
                    </a:gs>
                    <a:gs pos="92000">
                      <a:srgbClr val="FF87BA">
                        <a:shade val="50000"/>
                        <a:satMod val="120000"/>
                      </a:srgbClr>
                    </a:gs>
                    <a:gs pos="100000">
                      <a:srgbClr val="FF87BA">
                        <a:shade val="48000"/>
                        <a:satMod val="120000"/>
                      </a:srgbClr>
                    </a:gs>
                  </a:gsLst>
                  <a:lin ang="5400000"/>
                </a:gradFill>
                <a:effectLst>
                  <a:reflection blurRad="12700" stA="50000" endPos="50000" dist="5000" dir="5400000" sy="-100000" rotWithShape="0"/>
                </a:effectLst>
                <a:latin typeface="Century Schoolbook"/>
              </a:rPr>
              <a:t>1. Hoàng Liên Sơn - dãy núi cao và đồ sộ nhất Việt Nam</a:t>
            </a:r>
            <a:endParaRPr lang="en-US" sz="3000" b="1" kern="1200" cap="all" dirty="0">
              <a:ln w="0"/>
              <a:gradFill flip="none">
                <a:gsLst>
                  <a:gs pos="0">
                    <a:srgbClr val="FF87BA">
                      <a:tint val="75000"/>
                      <a:shade val="75000"/>
                      <a:satMod val="170000"/>
                    </a:srgbClr>
                  </a:gs>
                  <a:gs pos="49000">
                    <a:srgbClr val="FF87BA">
                      <a:tint val="88000"/>
                      <a:shade val="65000"/>
                      <a:satMod val="172000"/>
                    </a:srgbClr>
                  </a:gs>
                  <a:gs pos="50000">
                    <a:srgbClr val="FF87BA">
                      <a:shade val="65000"/>
                      <a:satMod val="130000"/>
                    </a:srgbClr>
                  </a:gs>
                  <a:gs pos="92000">
                    <a:srgbClr val="FF87BA">
                      <a:shade val="50000"/>
                      <a:satMod val="120000"/>
                    </a:srgbClr>
                  </a:gs>
                  <a:gs pos="100000">
                    <a:srgbClr val="FF87BA">
                      <a:shade val="48000"/>
                      <a:satMod val="120000"/>
                    </a:srgbClr>
                  </a:gs>
                </a:gsLst>
                <a:lin ang="5400000"/>
              </a:gradFill>
              <a:effectLst>
                <a:reflection blurRad="12700" stA="50000" endPos="50000" dist="5000" dir="5400000" sy="-100000" rotWithShape="0"/>
              </a:effectLst>
              <a:latin typeface="Century Schoolbook"/>
            </a:endParaRPr>
          </a:p>
        </p:txBody>
      </p:sp>
      <p:pic>
        <p:nvPicPr>
          <p:cNvPr id="6" name="Picture 4" descr="scan0010"/>
          <p:cNvPicPr>
            <a:picLocks noChangeAspect="1" noChangeArrowheads="1"/>
          </p:cNvPicPr>
          <p:nvPr/>
        </p:nvPicPr>
        <p:blipFill>
          <a:blip r:embed="rId3"/>
          <a:srcRect/>
          <a:stretch>
            <a:fillRect/>
          </a:stretch>
        </p:blipFill>
        <p:spPr bwMode="auto">
          <a:xfrm>
            <a:off x="2590800" y="1981200"/>
            <a:ext cx="7239000" cy="373795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8)">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1524000" y="5334000"/>
            <a:ext cx="9144000" cy="1524000"/>
          </a:xfrm>
        </p:spPr>
        <p:txBody>
          <a:bodyPr>
            <a:normAutofit/>
          </a:bodyPr>
          <a:lstStyle/>
          <a:p>
            <a:r>
              <a:rPr lang="en-US" sz="3200" dirty="0"/>
              <a:t> </a:t>
            </a:r>
            <a:r>
              <a:rPr lang="en-US" sz="3200" dirty="0" err="1">
                <a:solidFill>
                  <a:srgbClr val="FF0000"/>
                </a:solidFill>
              </a:rPr>
              <a:t>HÃY</a:t>
            </a:r>
            <a:r>
              <a:rPr lang="en-US" sz="3200" dirty="0">
                <a:solidFill>
                  <a:srgbClr val="FF0000"/>
                </a:solidFill>
              </a:rPr>
              <a:t> </a:t>
            </a:r>
            <a:r>
              <a:rPr lang="en-US" sz="3200" dirty="0" err="1">
                <a:solidFill>
                  <a:srgbClr val="FF0000"/>
                </a:solidFill>
              </a:rPr>
              <a:t>CHỈ</a:t>
            </a:r>
            <a:r>
              <a:rPr lang="en-US" sz="3200" dirty="0">
                <a:solidFill>
                  <a:srgbClr val="FF0000"/>
                </a:solidFill>
              </a:rPr>
              <a:t> </a:t>
            </a:r>
            <a:r>
              <a:rPr lang="en-US" sz="3200" dirty="0" err="1">
                <a:solidFill>
                  <a:srgbClr val="FF0000"/>
                </a:solidFill>
              </a:rPr>
              <a:t>DÃY:</a:t>
            </a:r>
            <a:r>
              <a:rPr lang="en-US" sz="2800" dirty="0" err="1">
                <a:solidFill>
                  <a:srgbClr val="00B050"/>
                </a:solidFill>
              </a:rPr>
              <a:t>HOÀNG</a:t>
            </a:r>
            <a:r>
              <a:rPr lang="en-US" sz="2800" dirty="0">
                <a:solidFill>
                  <a:srgbClr val="00B050"/>
                </a:solidFill>
              </a:rPr>
              <a:t> </a:t>
            </a:r>
            <a:r>
              <a:rPr lang="en-US" sz="2800" dirty="0" err="1">
                <a:solidFill>
                  <a:srgbClr val="00B050"/>
                </a:solidFill>
              </a:rPr>
              <a:t>LIÊN</a:t>
            </a:r>
            <a:r>
              <a:rPr lang="en-US" sz="2800" dirty="0">
                <a:solidFill>
                  <a:srgbClr val="00B050"/>
                </a:solidFill>
              </a:rPr>
              <a:t> </a:t>
            </a:r>
            <a:r>
              <a:rPr lang="en-US" sz="2800" dirty="0" err="1">
                <a:solidFill>
                  <a:srgbClr val="00B050"/>
                </a:solidFill>
              </a:rPr>
              <a:t>SƠN,SÔNG</a:t>
            </a:r>
            <a:r>
              <a:rPr lang="en-US" sz="2800" dirty="0">
                <a:solidFill>
                  <a:srgbClr val="00B050"/>
                </a:solidFill>
              </a:rPr>
              <a:t> </a:t>
            </a:r>
            <a:r>
              <a:rPr lang="en-US" sz="2800" dirty="0" err="1">
                <a:solidFill>
                  <a:srgbClr val="00B050"/>
                </a:solidFill>
              </a:rPr>
              <a:t>GÂM,NGÂN</a:t>
            </a:r>
            <a:r>
              <a:rPr lang="en-US" sz="2800" dirty="0">
                <a:solidFill>
                  <a:srgbClr val="00B050"/>
                </a:solidFill>
              </a:rPr>
              <a:t> </a:t>
            </a:r>
            <a:r>
              <a:rPr lang="en-US" sz="2800" dirty="0" err="1">
                <a:solidFill>
                  <a:srgbClr val="00B050"/>
                </a:solidFill>
              </a:rPr>
              <a:t>SƠN,BẮC</a:t>
            </a:r>
            <a:r>
              <a:rPr lang="en-US" sz="2800" dirty="0">
                <a:solidFill>
                  <a:srgbClr val="00B050"/>
                </a:solidFill>
              </a:rPr>
              <a:t> </a:t>
            </a:r>
            <a:r>
              <a:rPr lang="en-US" sz="2800" dirty="0" err="1">
                <a:solidFill>
                  <a:srgbClr val="00B050"/>
                </a:solidFill>
              </a:rPr>
              <a:t>SƠN,ĐÔNG</a:t>
            </a:r>
            <a:r>
              <a:rPr lang="en-US" sz="2800" dirty="0">
                <a:solidFill>
                  <a:srgbClr val="00B050"/>
                </a:solidFill>
              </a:rPr>
              <a:t> </a:t>
            </a:r>
            <a:r>
              <a:rPr lang="en-US" sz="2800" dirty="0" err="1">
                <a:solidFill>
                  <a:srgbClr val="00B050"/>
                </a:solidFill>
              </a:rPr>
              <a:t>TRIỀU</a:t>
            </a:r>
            <a:r>
              <a:rPr lang="en-US" sz="2800" dirty="0">
                <a:solidFill>
                  <a:srgbClr val="00B050"/>
                </a:solidFill>
              </a:rPr>
              <a:t>.</a:t>
            </a:r>
            <a:endParaRPr lang="en-US" sz="3200" dirty="0"/>
          </a:p>
        </p:txBody>
      </p:sp>
      <p:pic>
        <p:nvPicPr>
          <p:cNvPr id="4" name="Picture 32" descr="scan0010"/>
          <p:cNvPicPr>
            <a:picLocks noChangeAspect="1" noChangeArrowheads="1"/>
          </p:cNvPicPr>
          <p:nvPr/>
        </p:nvPicPr>
        <p:blipFill>
          <a:blip r:embed="rId2"/>
          <a:srcRect/>
          <a:stretch>
            <a:fillRect/>
          </a:stretch>
        </p:blipFill>
        <p:spPr bwMode="auto">
          <a:xfrm>
            <a:off x="1524000" y="1"/>
            <a:ext cx="9144000" cy="5233987"/>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92" name="Picture 32" descr="scan0010"/>
          <p:cNvPicPr>
            <a:picLocks noChangeAspect="1" noChangeArrowheads="1"/>
          </p:cNvPicPr>
          <p:nvPr/>
        </p:nvPicPr>
        <p:blipFill>
          <a:blip r:embed="rId2"/>
          <a:srcRect/>
          <a:stretch>
            <a:fillRect/>
          </a:stretch>
        </p:blipFill>
        <p:spPr bwMode="auto">
          <a:xfrm>
            <a:off x="1676400" y="481014"/>
            <a:ext cx="8915400" cy="5233987"/>
          </a:xfrm>
          <a:prstGeom prst="rect">
            <a:avLst/>
          </a:prstGeom>
          <a:noFill/>
          <a:ln w="12700">
            <a:solidFill>
              <a:schemeClr val="tx1"/>
            </a:solidFill>
            <a:miter lim="800000"/>
            <a:headEnd/>
            <a:tailEnd/>
          </a:ln>
        </p:spPr>
      </p:pic>
      <p:sp>
        <p:nvSpPr>
          <p:cNvPr id="5124" name="Text Box 35"/>
          <p:cNvSpPr txBox="1">
            <a:spLocks noChangeArrowheads="1"/>
          </p:cNvSpPr>
          <p:nvPr/>
        </p:nvSpPr>
        <p:spPr bwMode="auto">
          <a:xfrm>
            <a:off x="8001000" y="533401"/>
            <a:ext cx="3276600" cy="646331"/>
          </a:xfrm>
          <a:prstGeom prst="rect">
            <a:avLst/>
          </a:prstGeom>
          <a:noFill/>
          <a:ln w="9525">
            <a:noFill/>
            <a:miter lim="800000"/>
            <a:headEnd/>
            <a:tailEnd/>
          </a:ln>
        </p:spPr>
        <p:txBody>
          <a:bodyPr>
            <a:spAutoFit/>
          </a:bodyPr>
          <a:lstStyle/>
          <a:p>
            <a:pPr>
              <a:spcBef>
                <a:spcPct val="20000"/>
              </a:spcBef>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p:txBody>
      </p:sp>
      <p:sp>
        <p:nvSpPr>
          <p:cNvPr id="15403" name="Text Box 43"/>
          <p:cNvSpPr txBox="1">
            <a:spLocks noChangeArrowheads="1"/>
          </p:cNvSpPr>
          <p:nvPr/>
        </p:nvSpPr>
        <p:spPr bwMode="auto">
          <a:xfrm>
            <a:off x="8181975" y="1090613"/>
            <a:ext cx="2159566" cy="369332"/>
          </a:xfrm>
          <a:prstGeom prst="rect">
            <a:avLst/>
          </a:prstGeom>
          <a:noFill/>
          <a:ln w="9525">
            <a:noFill/>
            <a:miter lim="800000"/>
            <a:headEnd/>
            <a:tailEnd/>
          </a:ln>
        </p:spPr>
        <p:txBody>
          <a:bodyPr wrap="none">
            <a:spAutoFit/>
          </a:bodyPr>
          <a:lstStyle/>
          <a:p>
            <a:pPr>
              <a:buClrTx/>
            </a:pPr>
            <a:r>
              <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 núi Bắc Sơn</a:t>
            </a:r>
          </a:p>
        </p:txBody>
      </p:sp>
      <p:sp>
        <p:nvSpPr>
          <p:cNvPr id="15423" name="Text Box 63"/>
          <p:cNvSpPr txBox="1">
            <a:spLocks noChangeArrowheads="1"/>
          </p:cNvSpPr>
          <p:nvPr/>
        </p:nvSpPr>
        <p:spPr bwMode="auto">
          <a:xfrm>
            <a:off x="3886200" y="23814"/>
            <a:ext cx="2371162" cy="646331"/>
          </a:xfrm>
          <a:prstGeom prst="rect">
            <a:avLst/>
          </a:prstGeom>
          <a:noFill/>
          <a:ln w="9525">
            <a:noFill/>
            <a:miter lim="800000"/>
            <a:headEnd/>
            <a:tailEnd/>
          </a:ln>
        </p:spPr>
        <p:txBody>
          <a:bodyPr wrap="none">
            <a:spAutoFit/>
          </a:bodyPr>
          <a:lstStyle/>
          <a:p>
            <a:pPr>
              <a:spcBef>
                <a:spcPct val="20000"/>
              </a:spcBef>
              <a:buClrTx/>
            </a:pPr>
            <a:r>
              <a:rPr lang="en-US" sz="18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a:t>
            </a:r>
            <a:r>
              <a:rPr lang="en-US" sz="18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18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núi</a:t>
            </a:r>
            <a:r>
              <a:rPr lang="en-US" sz="18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18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sông</a:t>
            </a:r>
            <a:r>
              <a:rPr lang="en-US" sz="18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18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Gâm</a:t>
            </a:r>
            <a:endParaRPr lang="en-US" sz="18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a:p>
            <a:pPr>
              <a:buClrTx/>
            </a:pPr>
            <a:endParaRPr lang="en-US" sz="18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p:txBody>
      </p:sp>
      <p:sp>
        <p:nvSpPr>
          <p:cNvPr id="15425" name="Line 65"/>
          <p:cNvSpPr>
            <a:spLocks noChangeShapeType="1"/>
          </p:cNvSpPr>
          <p:nvPr/>
        </p:nvSpPr>
        <p:spPr bwMode="auto">
          <a:xfrm flipH="1">
            <a:off x="7196138" y="385763"/>
            <a:ext cx="838200" cy="1447800"/>
          </a:xfrm>
          <a:prstGeom prst="line">
            <a:avLst/>
          </a:prstGeom>
          <a:ln>
            <a:headEnd/>
            <a:tailEnd type="triangle" w="med" len="med"/>
          </a:ln>
        </p:spPr>
        <p:style>
          <a:lnRef idx="1">
            <a:schemeClr val="accent5"/>
          </a:lnRef>
          <a:fillRef idx="0">
            <a:schemeClr val="accent5"/>
          </a:fillRef>
          <a:effectRef idx="0">
            <a:schemeClr val="accent5"/>
          </a:effectRef>
          <a:fontRef idx="minor">
            <a:schemeClr val="tx1"/>
          </a:fontRef>
        </p:style>
        <p:txBody>
          <a:bodyPr/>
          <a:lstStyle/>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ndParaRPr>
          </a:p>
        </p:txBody>
      </p:sp>
      <p:sp>
        <p:nvSpPr>
          <p:cNvPr id="15426" name="Text Box 66"/>
          <p:cNvSpPr txBox="1">
            <a:spLocks noChangeArrowheads="1"/>
          </p:cNvSpPr>
          <p:nvPr/>
        </p:nvSpPr>
        <p:spPr bwMode="auto">
          <a:xfrm>
            <a:off x="7696200" y="1"/>
            <a:ext cx="3276600" cy="646331"/>
          </a:xfrm>
          <a:prstGeom prst="rect">
            <a:avLst/>
          </a:prstGeom>
          <a:noFill/>
          <a:ln w="9525">
            <a:noFill/>
            <a:miter lim="800000"/>
            <a:headEnd/>
            <a:tailEnd/>
          </a:ln>
        </p:spPr>
        <p:txBody>
          <a:bodyPr>
            <a:spAutoFit/>
          </a:bodyPr>
          <a:lstStyle/>
          <a:p>
            <a:pPr>
              <a:spcBef>
                <a:spcPct val="20000"/>
              </a:spcBef>
              <a:buClrTx/>
            </a:pPr>
            <a:r>
              <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 núi Ngân Sơn</a:t>
            </a:r>
          </a:p>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p:txBody>
      </p:sp>
      <p:sp>
        <p:nvSpPr>
          <p:cNvPr id="15427" name="Line 67"/>
          <p:cNvSpPr>
            <a:spLocks noChangeShapeType="1"/>
          </p:cNvSpPr>
          <p:nvPr/>
        </p:nvSpPr>
        <p:spPr bwMode="auto">
          <a:xfrm flipH="1">
            <a:off x="7696200" y="1547813"/>
            <a:ext cx="1066800" cy="838200"/>
          </a:xfrm>
          <a:prstGeom prst="line">
            <a:avLst/>
          </a:prstGeom>
          <a:ln>
            <a:headEnd/>
            <a:tailEnd type="triangle" w="med" len="med"/>
          </a:ln>
        </p:spPr>
        <p:style>
          <a:lnRef idx="1">
            <a:schemeClr val="accent5"/>
          </a:lnRef>
          <a:fillRef idx="0">
            <a:schemeClr val="accent5"/>
          </a:fillRef>
          <a:effectRef idx="0">
            <a:schemeClr val="accent5"/>
          </a:effectRef>
          <a:fontRef idx="minor">
            <a:schemeClr val="tx1"/>
          </a:fontRef>
        </p:style>
        <p:txBody>
          <a:bodyPr/>
          <a:lstStyle/>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ndParaRPr>
          </a:p>
        </p:txBody>
      </p:sp>
      <p:sp>
        <p:nvSpPr>
          <p:cNvPr id="15443" name="Text Box 83"/>
          <p:cNvSpPr txBox="1">
            <a:spLocks noChangeArrowheads="1"/>
          </p:cNvSpPr>
          <p:nvPr/>
        </p:nvSpPr>
        <p:spPr bwMode="auto">
          <a:xfrm>
            <a:off x="2971800" y="5715001"/>
            <a:ext cx="6096000" cy="1200329"/>
          </a:xfrm>
          <a:prstGeom prst="rect">
            <a:avLst/>
          </a:prstGeom>
          <a:noFill/>
          <a:ln w="9525">
            <a:noFill/>
            <a:miter lim="800000"/>
            <a:headEnd/>
            <a:tailEnd/>
          </a:ln>
        </p:spPr>
        <p:txBody>
          <a:bodyPr>
            <a:spAutoFit/>
          </a:bodyPr>
          <a:lstStyle/>
          <a:p>
            <a:pPr algn="ctr">
              <a:spcBef>
                <a:spcPct val="50000"/>
              </a:spcBef>
              <a:buClrTx/>
            </a:pP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Hình</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1.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Lược</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đồ</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các</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núi</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chính</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ở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Bắc</a:t>
            </a:r>
            <a:r>
              <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 </a:t>
            </a:r>
            <a:r>
              <a:rPr lang="en-US" sz="3600" b="1" kern="1200" dirty="0" err="1">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Bộ</a:t>
            </a:r>
            <a:endParaRPr lang="en-US" sz="3600" b="1" kern="1200" dirty="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p:txBody>
      </p:sp>
      <p:sp>
        <p:nvSpPr>
          <p:cNvPr id="15444" name="Text Box 84"/>
          <p:cNvSpPr txBox="1">
            <a:spLocks noChangeArrowheads="1"/>
          </p:cNvSpPr>
          <p:nvPr/>
        </p:nvSpPr>
        <p:spPr bwMode="auto">
          <a:xfrm>
            <a:off x="6248400" y="4595813"/>
            <a:ext cx="2525050" cy="369332"/>
          </a:xfrm>
          <a:prstGeom prst="rect">
            <a:avLst/>
          </a:prstGeom>
          <a:noFill/>
          <a:ln w="9525">
            <a:noFill/>
            <a:miter lim="800000"/>
            <a:headEnd/>
            <a:tailEnd/>
          </a:ln>
        </p:spPr>
        <p:txBody>
          <a:bodyPr wrap="none">
            <a:spAutoFit/>
          </a:bodyPr>
          <a:lstStyle/>
          <a:p>
            <a:pPr>
              <a:buClrTx/>
            </a:pPr>
            <a:r>
              <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 núi Đông Triều</a:t>
            </a:r>
          </a:p>
        </p:txBody>
      </p:sp>
      <p:sp>
        <p:nvSpPr>
          <p:cNvPr id="15445" name="Line 85"/>
          <p:cNvSpPr>
            <a:spLocks noChangeShapeType="1"/>
          </p:cNvSpPr>
          <p:nvPr/>
        </p:nvSpPr>
        <p:spPr bwMode="auto">
          <a:xfrm flipV="1">
            <a:off x="7772400" y="4343400"/>
            <a:ext cx="304800" cy="304800"/>
          </a:xfrm>
          <a:prstGeom prst="line">
            <a:avLst/>
          </a:prstGeom>
          <a:ln>
            <a:headEnd/>
            <a:tailEnd type="triangle" w="med" len="med"/>
          </a:ln>
        </p:spPr>
        <p:style>
          <a:lnRef idx="1">
            <a:schemeClr val="accent5"/>
          </a:lnRef>
          <a:fillRef idx="0">
            <a:schemeClr val="accent5"/>
          </a:fillRef>
          <a:effectRef idx="0">
            <a:schemeClr val="accent5"/>
          </a:effectRef>
          <a:fontRef idx="minor">
            <a:schemeClr val="tx1"/>
          </a:fontRef>
        </p:style>
        <p:txBody>
          <a:bodyPr/>
          <a:lstStyle/>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ndParaRPr>
          </a:p>
        </p:txBody>
      </p:sp>
      <p:sp>
        <p:nvSpPr>
          <p:cNvPr id="15448" name="Text Box 88"/>
          <p:cNvSpPr txBox="1">
            <a:spLocks noChangeArrowheads="1"/>
          </p:cNvSpPr>
          <p:nvPr/>
        </p:nvSpPr>
        <p:spPr bwMode="auto">
          <a:xfrm>
            <a:off x="1624014" y="3738564"/>
            <a:ext cx="3090911" cy="646331"/>
          </a:xfrm>
          <a:prstGeom prst="rect">
            <a:avLst/>
          </a:prstGeom>
          <a:noFill/>
          <a:ln w="9525">
            <a:noFill/>
            <a:miter lim="800000"/>
            <a:headEnd/>
            <a:tailEnd/>
          </a:ln>
        </p:spPr>
        <p:txBody>
          <a:bodyPr wrap="none">
            <a:spAutoFit/>
          </a:bodyPr>
          <a:lstStyle/>
          <a:p>
            <a:pPr>
              <a:spcBef>
                <a:spcPct val="20000"/>
              </a:spcBef>
              <a:buClrTx/>
            </a:pPr>
            <a:r>
              <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rPr>
              <a:t>Dãy núi Hoàng Liên Sơn</a:t>
            </a:r>
          </a:p>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a typeface="+mn-ea"/>
              <a:cs typeface="+mn-cs"/>
            </a:endParaRPr>
          </a:p>
        </p:txBody>
      </p:sp>
      <p:sp>
        <p:nvSpPr>
          <p:cNvPr id="15449" name="Line 89"/>
          <p:cNvSpPr>
            <a:spLocks noChangeShapeType="1"/>
          </p:cNvSpPr>
          <p:nvPr/>
        </p:nvSpPr>
        <p:spPr bwMode="auto">
          <a:xfrm flipV="1">
            <a:off x="2857500" y="2524125"/>
            <a:ext cx="1447800" cy="1295400"/>
          </a:xfrm>
          <a:prstGeom prst="line">
            <a:avLst/>
          </a:prstGeom>
          <a:ln>
            <a:headEnd/>
            <a:tailEnd type="triangle" w="med" len="med"/>
          </a:ln>
        </p:spPr>
        <p:style>
          <a:lnRef idx="1">
            <a:schemeClr val="accent5"/>
          </a:lnRef>
          <a:fillRef idx="0">
            <a:schemeClr val="accent5"/>
          </a:fillRef>
          <a:effectRef idx="0">
            <a:schemeClr val="accent5"/>
          </a:effectRef>
          <a:fontRef idx="minor">
            <a:schemeClr val="tx1"/>
          </a:fontRef>
        </p:style>
        <p:txBody>
          <a:bodyPr/>
          <a:lstStyle/>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ndParaRPr>
          </a:p>
        </p:txBody>
      </p:sp>
      <p:sp>
        <p:nvSpPr>
          <p:cNvPr id="15398" name="Line 38"/>
          <p:cNvSpPr>
            <a:spLocks noChangeShapeType="1"/>
          </p:cNvSpPr>
          <p:nvPr/>
        </p:nvSpPr>
        <p:spPr bwMode="auto">
          <a:xfrm>
            <a:off x="5638800" y="404813"/>
            <a:ext cx="838200" cy="1447800"/>
          </a:xfrm>
          <a:prstGeom prst="line">
            <a:avLst/>
          </a:prstGeom>
          <a:ln>
            <a:headEnd/>
            <a:tailEnd type="triangle" w="med" len="med"/>
          </a:ln>
        </p:spPr>
        <p:style>
          <a:lnRef idx="1">
            <a:schemeClr val="accent5"/>
          </a:lnRef>
          <a:fillRef idx="0">
            <a:schemeClr val="accent5"/>
          </a:fillRef>
          <a:effectRef idx="0">
            <a:schemeClr val="accent5"/>
          </a:effectRef>
          <a:fontRef idx="minor">
            <a:schemeClr val="tx1"/>
          </a:fontRef>
        </p:style>
        <p:txBody>
          <a:bodyPr/>
          <a:lstStyle/>
          <a:p>
            <a:pPr>
              <a:buClrTx/>
            </a:pPr>
            <a:endParaRPr lang="en-US" sz="1800" b="1" kern="1200">
              <a:ln w="1905"/>
              <a:gradFill>
                <a:gsLst>
                  <a:gs pos="0">
                    <a:srgbClr val="00349E">
                      <a:shade val="20000"/>
                      <a:satMod val="200000"/>
                    </a:srgbClr>
                  </a:gs>
                  <a:gs pos="78000">
                    <a:srgbClr val="00349E">
                      <a:tint val="90000"/>
                      <a:shade val="89000"/>
                      <a:satMod val="220000"/>
                    </a:srgbClr>
                  </a:gs>
                  <a:gs pos="100000">
                    <a:srgbClr val="00349E">
                      <a:tint val="12000"/>
                      <a:satMod val="255000"/>
                    </a:srgbClr>
                  </a:gs>
                </a:gsLst>
                <a:lin ang="5400000"/>
              </a:gradFill>
              <a:effectLst>
                <a:innerShdw blurRad="69850" dist="43180" dir="5400000">
                  <a:srgbClr val="000000">
                    <a:alpha val="65000"/>
                  </a:srgbClr>
                </a:innerShdw>
              </a:effectLst>
              <a:latin typeface="Century Schoolbook"/>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92"/>
                                        </p:tgtEl>
                                        <p:attrNameLst>
                                          <p:attrName>style.visibility</p:attrName>
                                        </p:attrNameLst>
                                      </p:cBhvr>
                                      <p:to>
                                        <p:strVal val="visible"/>
                                      </p:to>
                                    </p:set>
                                    <p:animEffect transition="in" filter="blinds(horizontal)">
                                      <p:cBhvr>
                                        <p:cTn id="7" dur="500"/>
                                        <p:tgtEl>
                                          <p:spTgt spid="1539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443"/>
                                        </p:tgtEl>
                                        <p:attrNameLst>
                                          <p:attrName>style.visibility</p:attrName>
                                        </p:attrNameLst>
                                      </p:cBhvr>
                                      <p:to>
                                        <p:strVal val="visible"/>
                                      </p:to>
                                    </p:set>
                                    <p:animEffect transition="in" filter="blinds(horizontal)">
                                      <p:cBhvr>
                                        <p:cTn id="10" dur="500"/>
                                        <p:tgtEl>
                                          <p:spTgt spid="154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423"/>
                                        </p:tgtEl>
                                        <p:attrNameLst>
                                          <p:attrName>style.visibility</p:attrName>
                                        </p:attrNameLst>
                                      </p:cBhvr>
                                      <p:to>
                                        <p:strVal val="visible"/>
                                      </p:to>
                                    </p:set>
                                    <p:animEffect transition="in" filter="blinds(horizontal)">
                                      <p:cBhvr>
                                        <p:cTn id="13" dur="500"/>
                                        <p:tgtEl>
                                          <p:spTgt spid="154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5398"/>
                                        </p:tgtEl>
                                        <p:attrNameLst>
                                          <p:attrName>style.visibility</p:attrName>
                                        </p:attrNameLst>
                                      </p:cBhvr>
                                      <p:to>
                                        <p:strVal val="visible"/>
                                      </p:to>
                                    </p:set>
                                    <p:animEffect transition="in" filter="blinds(horizontal)">
                                      <p:cBhvr>
                                        <p:cTn id="18" dur="500"/>
                                        <p:tgtEl>
                                          <p:spTgt spid="1539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425"/>
                                        </p:tgtEl>
                                        <p:attrNameLst>
                                          <p:attrName>style.visibility</p:attrName>
                                        </p:attrNameLst>
                                      </p:cBhvr>
                                      <p:to>
                                        <p:strVal val="visible"/>
                                      </p:to>
                                    </p:set>
                                    <p:animEffect transition="in" filter="blinds(horizontal)">
                                      <p:cBhvr>
                                        <p:cTn id="23" dur="500"/>
                                        <p:tgtEl>
                                          <p:spTgt spid="1542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5426"/>
                                        </p:tgtEl>
                                        <p:attrNameLst>
                                          <p:attrName>style.visibility</p:attrName>
                                        </p:attrNameLst>
                                      </p:cBhvr>
                                      <p:to>
                                        <p:strVal val="visible"/>
                                      </p:to>
                                    </p:set>
                                    <p:animEffect transition="in" filter="blinds(horizontal)">
                                      <p:cBhvr>
                                        <p:cTn id="26" dur="500"/>
                                        <p:tgtEl>
                                          <p:spTgt spid="1542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427"/>
                                        </p:tgtEl>
                                        <p:attrNameLst>
                                          <p:attrName>style.visibility</p:attrName>
                                        </p:attrNameLst>
                                      </p:cBhvr>
                                      <p:to>
                                        <p:strVal val="visible"/>
                                      </p:to>
                                    </p:set>
                                    <p:animEffect transition="in" filter="blinds(horizontal)">
                                      <p:cBhvr>
                                        <p:cTn id="31" dur="500"/>
                                        <p:tgtEl>
                                          <p:spTgt spid="1542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403"/>
                                        </p:tgtEl>
                                        <p:attrNameLst>
                                          <p:attrName>style.visibility</p:attrName>
                                        </p:attrNameLst>
                                      </p:cBhvr>
                                      <p:to>
                                        <p:strVal val="visible"/>
                                      </p:to>
                                    </p:set>
                                    <p:animEffect transition="in" filter="blinds(horizontal)">
                                      <p:cBhvr>
                                        <p:cTn id="34" dur="500"/>
                                        <p:tgtEl>
                                          <p:spTgt spid="1540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445"/>
                                        </p:tgtEl>
                                        <p:attrNameLst>
                                          <p:attrName>style.visibility</p:attrName>
                                        </p:attrNameLst>
                                      </p:cBhvr>
                                      <p:to>
                                        <p:strVal val="visible"/>
                                      </p:to>
                                    </p:set>
                                    <p:animEffect transition="in" filter="blinds(horizontal)">
                                      <p:cBhvr>
                                        <p:cTn id="39" dur="500"/>
                                        <p:tgtEl>
                                          <p:spTgt spid="15445"/>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5444"/>
                                        </p:tgtEl>
                                        <p:attrNameLst>
                                          <p:attrName>style.visibility</p:attrName>
                                        </p:attrNameLst>
                                      </p:cBhvr>
                                      <p:to>
                                        <p:strVal val="visible"/>
                                      </p:to>
                                    </p:set>
                                    <p:animEffect transition="in" filter="box(in)">
                                      <p:cBhvr>
                                        <p:cTn id="42" dur="500"/>
                                        <p:tgtEl>
                                          <p:spTgt spid="1544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449"/>
                                        </p:tgtEl>
                                        <p:attrNameLst>
                                          <p:attrName>style.visibility</p:attrName>
                                        </p:attrNameLst>
                                      </p:cBhvr>
                                      <p:to>
                                        <p:strVal val="visible"/>
                                      </p:to>
                                    </p:set>
                                    <p:animEffect transition="in" filter="blinds(horizontal)">
                                      <p:cBhvr>
                                        <p:cTn id="47" dur="500"/>
                                        <p:tgtEl>
                                          <p:spTgt spid="1544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5448"/>
                                        </p:tgtEl>
                                        <p:attrNameLst>
                                          <p:attrName>style.visibility</p:attrName>
                                        </p:attrNameLst>
                                      </p:cBhvr>
                                      <p:to>
                                        <p:strVal val="visible"/>
                                      </p:to>
                                    </p:set>
                                    <p:animEffect transition="in" filter="blinds(horizontal)">
                                      <p:cBhvr>
                                        <p:cTn id="50" dur="500"/>
                                        <p:tgtEl>
                                          <p:spTgt spid="15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3" grpId="0"/>
      <p:bldP spid="15423" grpId="0"/>
      <p:bldP spid="15425" grpId="0" animBg="1"/>
      <p:bldP spid="15426" grpId="0"/>
      <p:bldP spid="15427" grpId="0" animBg="1"/>
      <p:bldP spid="15443" grpId="0"/>
      <p:bldP spid="15444" grpId="0"/>
      <p:bldP spid="15445" grpId="0" animBg="1"/>
      <p:bldP spid="15448" grpId="0"/>
      <p:bldP spid="15449" grpId="0" animBg="1"/>
      <p:bldP spid="1539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a:grpSpLocks/>
          </p:cNvGrpSpPr>
          <p:nvPr/>
        </p:nvGrpSpPr>
        <p:grpSpPr bwMode="auto">
          <a:xfrm>
            <a:off x="1512888" y="-76200"/>
            <a:ext cx="9155113" cy="6934200"/>
            <a:chOff x="-10319" y="-76200"/>
            <a:chExt cx="9525000" cy="6646247"/>
          </a:xfrm>
        </p:grpSpPr>
        <p:pic>
          <p:nvPicPr>
            <p:cNvPr id="40963" name="Picture 5" descr="C:\Users\Nguyen Lam\Desktop\Trang Trí\scan0047 (1).jpg"/>
            <p:cNvPicPr>
              <a:picLocks noChangeAspect="1" noChangeArrowheads="1"/>
            </p:cNvPicPr>
            <p:nvPr/>
          </p:nvPicPr>
          <p:blipFill>
            <a:blip r:embed="rId2"/>
            <a:srcRect/>
            <a:stretch>
              <a:fillRect/>
            </a:stretch>
          </p:blipFill>
          <p:spPr bwMode="auto">
            <a:xfrm>
              <a:off x="-10319" y="-76200"/>
              <a:ext cx="9525000" cy="6646247"/>
            </a:xfrm>
            <a:prstGeom prst="rect">
              <a:avLst/>
            </a:prstGeom>
            <a:noFill/>
            <a:ln w="9525">
              <a:noFill/>
              <a:miter lim="800000"/>
              <a:headEnd/>
              <a:tailEnd/>
            </a:ln>
          </p:spPr>
        </p:pic>
        <p:sp>
          <p:nvSpPr>
            <p:cNvPr id="3" name="Freeform 2"/>
            <p:cNvSpPr/>
            <p:nvPr/>
          </p:nvSpPr>
          <p:spPr>
            <a:xfrm>
              <a:off x="150019" y="258732"/>
              <a:ext cx="8994774" cy="6306552"/>
            </a:xfrm>
            <a:custGeom>
              <a:avLst/>
              <a:gdLst>
                <a:gd name="connsiteX0" fmla="*/ 8993875 w 8993875"/>
                <a:gd name="connsiteY0" fmla="*/ 3589362 h 6305756"/>
                <a:gd name="connsiteX1" fmla="*/ 8980227 w 8993875"/>
                <a:gd name="connsiteY1" fmla="*/ 3521123 h 6305756"/>
                <a:gd name="connsiteX2" fmla="*/ 8925636 w 8993875"/>
                <a:gd name="connsiteY2" fmla="*/ 3507475 h 6305756"/>
                <a:gd name="connsiteX3" fmla="*/ 8884693 w 8993875"/>
                <a:gd name="connsiteY3" fmla="*/ 3480180 h 6305756"/>
                <a:gd name="connsiteX4" fmla="*/ 8871045 w 8993875"/>
                <a:gd name="connsiteY4" fmla="*/ 3439236 h 6305756"/>
                <a:gd name="connsiteX5" fmla="*/ 8802806 w 8993875"/>
                <a:gd name="connsiteY5" fmla="*/ 3357350 h 6305756"/>
                <a:gd name="connsiteX6" fmla="*/ 8720920 w 8993875"/>
                <a:gd name="connsiteY6" fmla="*/ 3302759 h 6305756"/>
                <a:gd name="connsiteX7" fmla="*/ 8639033 w 8993875"/>
                <a:gd name="connsiteY7" fmla="*/ 3316406 h 6305756"/>
                <a:gd name="connsiteX8" fmla="*/ 8598090 w 8993875"/>
                <a:gd name="connsiteY8" fmla="*/ 3343702 h 6305756"/>
                <a:gd name="connsiteX9" fmla="*/ 8529851 w 8993875"/>
                <a:gd name="connsiteY9" fmla="*/ 3357350 h 6305756"/>
                <a:gd name="connsiteX10" fmla="*/ 8475260 w 8993875"/>
                <a:gd name="connsiteY10" fmla="*/ 3370997 h 6305756"/>
                <a:gd name="connsiteX11" fmla="*/ 8338782 w 8993875"/>
                <a:gd name="connsiteY11" fmla="*/ 3411941 h 6305756"/>
                <a:gd name="connsiteX12" fmla="*/ 8243248 w 8993875"/>
                <a:gd name="connsiteY12" fmla="*/ 3398293 h 6305756"/>
                <a:gd name="connsiteX13" fmla="*/ 8229600 w 8993875"/>
                <a:gd name="connsiteY13" fmla="*/ 3357350 h 6305756"/>
                <a:gd name="connsiteX14" fmla="*/ 8215953 w 8993875"/>
                <a:gd name="connsiteY14" fmla="*/ 3289111 h 6305756"/>
                <a:gd name="connsiteX15" fmla="*/ 8134066 w 8993875"/>
                <a:gd name="connsiteY15" fmla="*/ 3302759 h 6305756"/>
                <a:gd name="connsiteX16" fmla="*/ 8065827 w 8993875"/>
                <a:gd name="connsiteY16" fmla="*/ 3384645 h 6305756"/>
                <a:gd name="connsiteX17" fmla="*/ 8024884 w 8993875"/>
                <a:gd name="connsiteY17" fmla="*/ 3289111 h 6305756"/>
                <a:gd name="connsiteX18" fmla="*/ 8011236 w 8993875"/>
                <a:gd name="connsiteY18" fmla="*/ 3220872 h 6305756"/>
                <a:gd name="connsiteX19" fmla="*/ 7956645 w 8993875"/>
                <a:gd name="connsiteY19" fmla="*/ 3179929 h 6305756"/>
                <a:gd name="connsiteX20" fmla="*/ 7915702 w 8993875"/>
                <a:gd name="connsiteY20" fmla="*/ 3138986 h 6305756"/>
                <a:gd name="connsiteX21" fmla="*/ 7751929 w 8993875"/>
                <a:gd name="connsiteY21" fmla="*/ 3138986 h 6305756"/>
                <a:gd name="connsiteX22" fmla="*/ 7724633 w 8993875"/>
                <a:gd name="connsiteY22" fmla="*/ 3084394 h 6305756"/>
                <a:gd name="connsiteX23" fmla="*/ 7710985 w 8993875"/>
                <a:gd name="connsiteY23" fmla="*/ 3043451 h 6305756"/>
                <a:gd name="connsiteX24" fmla="*/ 7629099 w 8993875"/>
                <a:gd name="connsiteY24" fmla="*/ 3016156 h 6305756"/>
                <a:gd name="connsiteX25" fmla="*/ 7519917 w 8993875"/>
                <a:gd name="connsiteY25" fmla="*/ 2988860 h 6305756"/>
                <a:gd name="connsiteX26" fmla="*/ 7478974 w 8993875"/>
                <a:gd name="connsiteY26" fmla="*/ 2961565 h 6305756"/>
                <a:gd name="connsiteX27" fmla="*/ 7560860 w 8993875"/>
                <a:gd name="connsiteY27" fmla="*/ 2947917 h 6305756"/>
                <a:gd name="connsiteX28" fmla="*/ 7506269 w 8993875"/>
                <a:gd name="connsiteY28" fmla="*/ 2756848 h 6305756"/>
                <a:gd name="connsiteX29" fmla="*/ 7438030 w 8993875"/>
                <a:gd name="connsiteY29" fmla="*/ 2770496 h 6305756"/>
                <a:gd name="connsiteX30" fmla="*/ 7356144 w 8993875"/>
                <a:gd name="connsiteY30" fmla="*/ 2797792 h 6305756"/>
                <a:gd name="connsiteX31" fmla="*/ 7301553 w 8993875"/>
                <a:gd name="connsiteY31" fmla="*/ 2634018 h 6305756"/>
                <a:gd name="connsiteX32" fmla="*/ 7206018 w 8993875"/>
                <a:gd name="connsiteY32" fmla="*/ 2620371 h 6305756"/>
                <a:gd name="connsiteX33" fmla="*/ 7165075 w 8993875"/>
                <a:gd name="connsiteY33" fmla="*/ 2606723 h 6305756"/>
                <a:gd name="connsiteX34" fmla="*/ 7014950 w 8993875"/>
                <a:gd name="connsiteY34" fmla="*/ 2606723 h 6305756"/>
                <a:gd name="connsiteX35" fmla="*/ 7042245 w 8993875"/>
                <a:gd name="connsiteY35" fmla="*/ 2497541 h 6305756"/>
                <a:gd name="connsiteX36" fmla="*/ 7069541 w 8993875"/>
                <a:gd name="connsiteY36" fmla="*/ 2415654 h 6305756"/>
                <a:gd name="connsiteX37" fmla="*/ 7083188 w 8993875"/>
                <a:gd name="connsiteY37" fmla="*/ 2361063 h 6305756"/>
                <a:gd name="connsiteX38" fmla="*/ 7096836 w 8993875"/>
                <a:gd name="connsiteY38" fmla="*/ 2320120 h 6305756"/>
                <a:gd name="connsiteX39" fmla="*/ 7055893 w 8993875"/>
                <a:gd name="connsiteY39" fmla="*/ 2279177 h 6305756"/>
                <a:gd name="connsiteX40" fmla="*/ 7028597 w 8993875"/>
                <a:gd name="connsiteY40" fmla="*/ 2142699 h 6305756"/>
                <a:gd name="connsiteX41" fmla="*/ 7014950 w 8993875"/>
                <a:gd name="connsiteY41" fmla="*/ 2088108 h 6305756"/>
                <a:gd name="connsiteX42" fmla="*/ 7001302 w 8993875"/>
                <a:gd name="connsiteY42" fmla="*/ 2006221 h 6305756"/>
                <a:gd name="connsiteX43" fmla="*/ 6919415 w 8993875"/>
                <a:gd name="connsiteY43" fmla="*/ 1978926 h 6305756"/>
                <a:gd name="connsiteX44" fmla="*/ 6905768 w 8993875"/>
                <a:gd name="connsiteY44" fmla="*/ 1883392 h 6305756"/>
                <a:gd name="connsiteX45" fmla="*/ 6851176 w 8993875"/>
                <a:gd name="connsiteY45" fmla="*/ 1801505 h 6305756"/>
                <a:gd name="connsiteX46" fmla="*/ 6892120 w 8993875"/>
                <a:gd name="connsiteY46" fmla="*/ 1596789 h 6305756"/>
                <a:gd name="connsiteX47" fmla="*/ 6933063 w 8993875"/>
                <a:gd name="connsiteY47" fmla="*/ 1501254 h 6305756"/>
                <a:gd name="connsiteX48" fmla="*/ 7014950 w 8993875"/>
                <a:gd name="connsiteY48" fmla="*/ 1460311 h 6305756"/>
                <a:gd name="connsiteX49" fmla="*/ 7055893 w 8993875"/>
                <a:gd name="connsiteY49" fmla="*/ 1419368 h 6305756"/>
                <a:gd name="connsiteX50" fmla="*/ 7096836 w 8993875"/>
                <a:gd name="connsiteY50" fmla="*/ 1392072 h 6305756"/>
                <a:gd name="connsiteX51" fmla="*/ 7124132 w 8993875"/>
                <a:gd name="connsiteY51" fmla="*/ 1351129 h 6305756"/>
                <a:gd name="connsiteX52" fmla="*/ 7151427 w 8993875"/>
                <a:gd name="connsiteY52" fmla="*/ 1214651 h 6305756"/>
                <a:gd name="connsiteX53" fmla="*/ 7178723 w 8993875"/>
                <a:gd name="connsiteY53" fmla="*/ 1132765 h 6305756"/>
                <a:gd name="connsiteX54" fmla="*/ 7192371 w 8993875"/>
                <a:gd name="connsiteY54" fmla="*/ 1091821 h 6305756"/>
                <a:gd name="connsiteX55" fmla="*/ 7219666 w 8993875"/>
                <a:gd name="connsiteY55" fmla="*/ 1050878 h 6305756"/>
                <a:gd name="connsiteX56" fmla="*/ 7192371 w 8993875"/>
                <a:gd name="connsiteY56" fmla="*/ 1009935 h 6305756"/>
                <a:gd name="connsiteX57" fmla="*/ 7069541 w 8993875"/>
                <a:gd name="connsiteY57" fmla="*/ 955344 h 6305756"/>
                <a:gd name="connsiteX58" fmla="*/ 6987654 w 8993875"/>
                <a:gd name="connsiteY58" fmla="*/ 900753 h 6305756"/>
                <a:gd name="connsiteX59" fmla="*/ 6864824 w 8993875"/>
                <a:gd name="connsiteY59" fmla="*/ 805218 h 6305756"/>
                <a:gd name="connsiteX60" fmla="*/ 6823881 w 8993875"/>
                <a:gd name="connsiteY60" fmla="*/ 791571 h 6305756"/>
                <a:gd name="connsiteX61" fmla="*/ 6782938 w 8993875"/>
                <a:gd name="connsiteY61" fmla="*/ 764275 h 6305756"/>
                <a:gd name="connsiteX62" fmla="*/ 6660108 w 8993875"/>
                <a:gd name="connsiteY62" fmla="*/ 805218 h 6305756"/>
                <a:gd name="connsiteX63" fmla="*/ 6619165 w 8993875"/>
                <a:gd name="connsiteY63" fmla="*/ 846162 h 6305756"/>
                <a:gd name="connsiteX64" fmla="*/ 6523630 w 8993875"/>
                <a:gd name="connsiteY64" fmla="*/ 887105 h 6305756"/>
                <a:gd name="connsiteX65" fmla="*/ 6482687 w 8993875"/>
                <a:gd name="connsiteY65" fmla="*/ 873457 h 6305756"/>
                <a:gd name="connsiteX66" fmla="*/ 6455391 w 8993875"/>
                <a:gd name="connsiteY66" fmla="*/ 832514 h 6305756"/>
                <a:gd name="connsiteX67" fmla="*/ 6332562 w 8993875"/>
                <a:gd name="connsiteY67" fmla="*/ 723332 h 6305756"/>
                <a:gd name="connsiteX68" fmla="*/ 6250675 w 8993875"/>
                <a:gd name="connsiteY68" fmla="*/ 696036 h 6305756"/>
                <a:gd name="connsiteX69" fmla="*/ 6168788 w 8993875"/>
                <a:gd name="connsiteY69" fmla="*/ 668741 h 6305756"/>
                <a:gd name="connsiteX70" fmla="*/ 6086902 w 8993875"/>
                <a:gd name="connsiteY70" fmla="*/ 641445 h 6305756"/>
                <a:gd name="connsiteX71" fmla="*/ 5964072 w 8993875"/>
                <a:gd name="connsiteY71" fmla="*/ 668741 h 6305756"/>
                <a:gd name="connsiteX72" fmla="*/ 5923129 w 8993875"/>
                <a:gd name="connsiteY72" fmla="*/ 709684 h 6305756"/>
                <a:gd name="connsiteX73" fmla="*/ 5841242 w 8993875"/>
                <a:gd name="connsiteY73" fmla="*/ 750627 h 6305756"/>
                <a:gd name="connsiteX74" fmla="*/ 5718412 w 8993875"/>
                <a:gd name="connsiteY74" fmla="*/ 736980 h 6305756"/>
                <a:gd name="connsiteX75" fmla="*/ 5704765 w 8993875"/>
                <a:gd name="connsiteY75" fmla="*/ 655093 h 6305756"/>
                <a:gd name="connsiteX76" fmla="*/ 5581935 w 8993875"/>
                <a:gd name="connsiteY76" fmla="*/ 559559 h 6305756"/>
                <a:gd name="connsiteX77" fmla="*/ 5500048 w 8993875"/>
                <a:gd name="connsiteY77" fmla="*/ 532263 h 6305756"/>
                <a:gd name="connsiteX78" fmla="*/ 5459105 w 8993875"/>
                <a:gd name="connsiteY78" fmla="*/ 518615 h 6305756"/>
                <a:gd name="connsiteX79" fmla="*/ 5349923 w 8993875"/>
                <a:gd name="connsiteY79" fmla="*/ 491320 h 6305756"/>
                <a:gd name="connsiteX80" fmla="*/ 5308979 w 8993875"/>
                <a:gd name="connsiteY80" fmla="*/ 341194 h 6305756"/>
                <a:gd name="connsiteX81" fmla="*/ 5281684 w 8993875"/>
                <a:gd name="connsiteY81" fmla="*/ 300251 h 6305756"/>
                <a:gd name="connsiteX82" fmla="*/ 5268036 w 8993875"/>
                <a:gd name="connsiteY82" fmla="*/ 259308 h 6305756"/>
                <a:gd name="connsiteX83" fmla="*/ 5213445 w 8993875"/>
                <a:gd name="connsiteY83" fmla="*/ 218365 h 6305756"/>
                <a:gd name="connsiteX84" fmla="*/ 5117911 w 8993875"/>
                <a:gd name="connsiteY84" fmla="*/ 150126 h 6305756"/>
                <a:gd name="connsiteX85" fmla="*/ 5063320 w 8993875"/>
                <a:gd name="connsiteY85" fmla="*/ 54592 h 6305756"/>
                <a:gd name="connsiteX86" fmla="*/ 5022376 w 8993875"/>
                <a:gd name="connsiteY86" fmla="*/ 27296 h 6305756"/>
                <a:gd name="connsiteX87" fmla="*/ 4940490 w 8993875"/>
                <a:gd name="connsiteY87" fmla="*/ 0 h 6305756"/>
                <a:gd name="connsiteX88" fmla="*/ 4790365 w 8993875"/>
                <a:gd name="connsiteY88" fmla="*/ 13648 h 6305756"/>
                <a:gd name="connsiteX89" fmla="*/ 4776717 w 8993875"/>
                <a:gd name="connsiteY89" fmla="*/ 54592 h 6305756"/>
                <a:gd name="connsiteX90" fmla="*/ 4694830 w 8993875"/>
                <a:gd name="connsiteY90" fmla="*/ 136478 h 6305756"/>
                <a:gd name="connsiteX91" fmla="*/ 4612944 w 8993875"/>
                <a:gd name="connsiteY91" fmla="*/ 150126 h 6305756"/>
                <a:gd name="connsiteX92" fmla="*/ 4503762 w 8993875"/>
                <a:gd name="connsiteY92" fmla="*/ 177421 h 6305756"/>
                <a:gd name="connsiteX93" fmla="*/ 4462818 w 8993875"/>
                <a:gd name="connsiteY93" fmla="*/ 204717 h 6305756"/>
                <a:gd name="connsiteX94" fmla="*/ 4421875 w 8993875"/>
                <a:gd name="connsiteY94" fmla="*/ 218365 h 6305756"/>
                <a:gd name="connsiteX95" fmla="*/ 4326341 w 8993875"/>
                <a:gd name="connsiteY95" fmla="*/ 272956 h 6305756"/>
                <a:gd name="connsiteX96" fmla="*/ 4285397 w 8993875"/>
                <a:gd name="connsiteY96" fmla="*/ 313899 h 6305756"/>
                <a:gd name="connsiteX97" fmla="*/ 4244454 w 8993875"/>
                <a:gd name="connsiteY97" fmla="*/ 341194 h 6305756"/>
                <a:gd name="connsiteX98" fmla="*/ 4162568 w 8993875"/>
                <a:gd name="connsiteY98" fmla="*/ 423081 h 6305756"/>
                <a:gd name="connsiteX99" fmla="*/ 4148920 w 8993875"/>
                <a:gd name="connsiteY99" fmla="*/ 491320 h 6305756"/>
                <a:gd name="connsiteX100" fmla="*/ 4162568 w 8993875"/>
                <a:gd name="connsiteY100" fmla="*/ 709684 h 6305756"/>
                <a:gd name="connsiteX101" fmla="*/ 4148920 w 8993875"/>
                <a:gd name="connsiteY101" fmla="*/ 805218 h 6305756"/>
                <a:gd name="connsiteX102" fmla="*/ 4135272 w 8993875"/>
                <a:gd name="connsiteY102" fmla="*/ 846162 h 6305756"/>
                <a:gd name="connsiteX103" fmla="*/ 4039738 w 8993875"/>
                <a:gd name="connsiteY103" fmla="*/ 955344 h 6305756"/>
                <a:gd name="connsiteX104" fmla="*/ 3998794 w 8993875"/>
                <a:gd name="connsiteY104" fmla="*/ 968992 h 6305756"/>
                <a:gd name="connsiteX105" fmla="*/ 3780430 w 8993875"/>
                <a:gd name="connsiteY105" fmla="*/ 982639 h 6305756"/>
                <a:gd name="connsiteX106" fmla="*/ 3753135 w 8993875"/>
                <a:gd name="connsiteY106" fmla="*/ 1078174 h 6305756"/>
                <a:gd name="connsiteX107" fmla="*/ 3684896 w 8993875"/>
                <a:gd name="connsiteY107" fmla="*/ 1160060 h 6305756"/>
                <a:gd name="connsiteX108" fmla="*/ 3643953 w 8993875"/>
                <a:gd name="connsiteY108" fmla="*/ 1241947 h 6305756"/>
                <a:gd name="connsiteX109" fmla="*/ 3562066 w 8993875"/>
                <a:gd name="connsiteY109" fmla="*/ 1269242 h 6305756"/>
                <a:gd name="connsiteX110" fmla="*/ 3521123 w 8993875"/>
                <a:gd name="connsiteY110" fmla="*/ 1282890 h 6305756"/>
                <a:gd name="connsiteX111" fmla="*/ 3466532 w 8993875"/>
                <a:gd name="connsiteY111" fmla="*/ 1214651 h 6305756"/>
                <a:gd name="connsiteX112" fmla="*/ 3398293 w 8993875"/>
                <a:gd name="connsiteY112" fmla="*/ 1146412 h 6305756"/>
                <a:gd name="connsiteX113" fmla="*/ 3425588 w 8993875"/>
                <a:gd name="connsiteY113" fmla="*/ 1105469 h 6305756"/>
                <a:gd name="connsiteX114" fmla="*/ 3425588 w 8993875"/>
                <a:gd name="connsiteY114" fmla="*/ 928048 h 6305756"/>
                <a:gd name="connsiteX115" fmla="*/ 3138985 w 8993875"/>
                <a:gd name="connsiteY115" fmla="*/ 996287 h 6305756"/>
                <a:gd name="connsiteX116" fmla="*/ 3111690 w 8993875"/>
                <a:gd name="connsiteY116" fmla="*/ 1050878 h 6305756"/>
                <a:gd name="connsiteX117" fmla="*/ 3098042 w 8993875"/>
                <a:gd name="connsiteY117" fmla="*/ 1105469 h 6305756"/>
                <a:gd name="connsiteX118" fmla="*/ 3057099 w 8993875"/>
                <a:gd name="connsiteY118" fmla="*/ 1132765 h 6305756"/>
                <a:gd name="connsiteX119" fmla="*/ 3029803 w 8993875"/>
                <a:gd name="connsiteY119" fmla="*/ 1214651 h 6305756"/>
                <a:gd name="connsiteX120" fmla="*/ 2988860 w 8993875"/>
                <a:gd name="connsiteY120" fmla="*/ 1392072 h 6305756"/>
                <a:gd name="connsiteX121" fmla="*/ 2947917 w 8993875"/>
                <a:gd name="connsiteY121" fmla="*/ 1555845 h 6305756"/>
                <a:gd name="connsiteX122" fmla="*/ 2934269 w 8993875"/>
                <a:gd name="connsiteY122" fmla="*/ 1596789 h 6305756"/>
                <a:gd name="connsiteX123" fmla="*/ 2893326 w 8993875"/>
                <a:gd name="connsiteY123" fmla="*/ 1610436 h 6305756"/>
                <a:gd name="connsiteX124" fmla="*/ 2838735 w 8993875"/>
                <a:gd name="connsiteY124" fmla="*/ 1637732 h 6305756"/>
                <a:gd name="connsiteX125" fmla="*/ 2879678 w 8993875"/>
                <a:gd name="connsiteY125" fmla="*/ 1610436 h 6305756"/>
                <a:gd name="connsiteX126" fmla="*/ 2866030 w 8993875"/>
                <a:gd name="connsiteY126" fmla="*/ 1542197 h 6305756"/>
                <a:gd name="connsiteX127" fmla="*/ 2838735 w 8993875"/>
                <a:gd name="connsiteY127" fmla="*/ 1501254 h 6305756"/>
                <a:gd name="connsiteX128" fmla="*/ 2866030 w 8993875"/>
                <a:gd name="connsiteY128" fmla="*/ 1419368 h 6305756"/>
                <a:gd name="connsiteX129" fmla="*/ 2825087 w 8993875"/>
                <a:gd name="connsiteY129" fmla="*/ 1378424 h 6305756"/>
                <a:gd name="connsiteX130" fmla="*/ 2770496 w 8993875"/>
                <a:gd name="connsiteY130" fmla="*/ 1364777 h 6305756"/>
                <a:gd name="connsiteX131" fmla="*/ 2429302 w 8993875"/>
                <a:gd name="connsiteY131" fmla="*/ 1323833 h 6305756"/>
                <a:gd name="connsiteX132" fmla="*/ 2388359 w 8993875"/>
                <a:gd name="connsiteY132" fmla="*/ 1310186 h 6305756"/>
                <a:gd name="connsiteX133" fmla="*/ 2429302 w 8993875"/>
                <a:gd name="connsiteY133" fmla="*/ 1296538 h 6305756"/>
                <a:gd name="connsiteX134" fmla="*/ 2538484 w 8993875"/>
                <a:gd name="connsiteY134" fmla="*/ 1255594 h 6305756"/>
                <a:gd name="connsiteX135" fmla="*/ 2565779 w 8993875"/>
                <a:gd name="connsiteY135" fmla="*/ 1214651 h 6305756"/>
                <a:gd name="connsiteX136" fmla="*/ 2552132 w 8993875"/>
                <a:gd name="connsiteY136" fmla="*/ 1160060 h 6305756"/>
                <a:gd name="connsiteX137" fmla="*/ 2429302 w 8993875"/>
                <a:gd name="connsiteY137" fmla="*/ 1091821 h 6305756"/>
                <a:gd name="connsiteX138" fmla="*/ 2374711 w 8993875"/>
                <a:gd name="connsiteY138" fmla="*/ 1241947 h 6305756"/>
                <a:gd name="connsiteX139" fmla="*/ 2306472 w 8993875"/>
                <a:gd name="connsiteY139" fmla="*/ 1310186 h 6305756"/>
                <a:gd name="connsiteX140" fmla="*/ 2265529 w 8993875"/>
                <a:gd name="connsiteY140" fmla="*/ 1392072 h 6305756"/>
                <a:gd name="connsiteX141" fmla="*/ 2279176 w 8993875"/>
                <a:gd name="connsiteY141" fmla="*/ 1446663 h 6305756"/>
                <a:gd name="connsiteX142" fmla="*/ 2210938 w 8993875"/>
                <a:gd name="connsiteY142" fmla="*/ 1433015 h 6305756"/>
                <a:gd name="connsiteX143" fmla="*/ 2197290 w 8993875"/>
                <a:gd name="connsiteY143" fmla="*/ 1378424 h 6305756"/>
                <a:gd name="connsiteX144" fmla="*/ 2183642 w 8993875"/>
                <a:gd name="connsiteY144" fmla="*/ 1296538 h 6305756"/>
                <a:gd name="connsiteX145" fmla="*/ 2156347 w 8993875"/>
                <a:gd name="connsiteY145" fmla="*/ 1255594 h 6305756"/>
                <a:gd name="connsiteX146" fmla="*/ 2142699 w 8993875"/>
                <a:gd name="connsiteY146" fmla="*/ 1214651 h 6305756"/>
                <a:gd name="connsiteX147" fmla="*/ 2129051 w 8993875"/>
                <a:gd name="connsiteY147" fmla="*/ 1105469 h 6305756"/>
                <a:gd name="connsiteX148" fmla="*/ 2088108 w 8993875"/>
                <a:gd name="connsiteY148" fmla="*/ 1064526 h 6305756"/>
                <a:gd name="connsiteX149" fmla="*/ 2006221 w 8993875"/>
                <a:gd name="connsiteY149" fmla="*/ 1023583 h 6305756"/>
                <a:gd name="connsiteX150" fmla="*/ 1897039 w 8993875"/>
                <a:gd name="connsiteY150" fmla="*/ 1037230 h 6305756"/>
                <a:gd name="connsiteX151" fmla="*/ 1842448 w 8993875"/>
                <a:gd name="connsiteY151" fmla="*/ 1119117 h 6305756"/>
                <a:gd name="connsiteX152" fmla="*/ 1815153 w 8993875"/>
                <a:gd name="connsiteY152" fmla="*/ 1173708 h 6305756"/>
                <a:gd name="connsiteX153" fmla="*/ 1733266 w 8993875"/>
                <a:gd name="connsiteY153" fmla="*/ 1255594 h 6305756"/>
                <a:gd name="connsiteX154" fmla="*/ 1692323 w 8993875"/>
                <a:gd name="connsiteY154" fmla="*/ 1296538 h 6305756"/>
                <a:gd name="connsiteX155" fmla="*/ 1651379 w 8993875"/>
                <a:gd name="connsiteY155" fmla="*/ 1337481 h 6305756"/>
                <a:gd name="connsiteX156" fmla="*/ 1583141 w 8993875"/>
                <a:gd name="connsiteY156" fmla="*/ 1460311 h 6305756"/>
                <a:gd name="connsiteX157" fmla="*/ 1569493 w 8993875"/>
                <a:gd name="connsiteY157" fmla="*/ 1501254 h 6305756"/>
                <a:gd name="connsiteX158" fmla="*/ 1514902 w 8993875"/>
                <a:gd name="connsiteY158" fmla="*/ 1596789 h 6305756"/>
                <a:gd name="connsiteX159" fmla="*/ 1405720 w 8993875"/>
                <a:gd name="connsiteY159" fmla="*/ 1665027 h 6305756"/>
                <a:gd name="connsiteX160" fmla="*/ 1392072 w 8993875"/>
                <a:gd name="connsiteY160" fmla="*/ 1610436 h 6305756"/>
                <a:gd name="connsiteX161" fmla="*/ 1378424 w 8993875"/>
                <a:gd name="connsiteY161" fmla="*/ 1542197 h 6305756"/>
                <a:gd name="connsiteX162" fmla="*/ 1310185 w 8993875"/>
                <a:gd name="connsiteY162" fmla="*/ 1460311 h 6305756"/>
                <a:gd name="connsiteX163" fmla="*/ 1228299 w 8993875"/>
                <a:gd name="connsiteY163" fmla="*/ 1296538 h 6305756"/>
                <a:gd name="connsiteX164" fmla="*/ 1187356 w 8993875"/>
                <a:gd name="connsiteY164" fmla="*/ 1269242 h 6305756"/>
                <a:gd name="connsiteX165" fmla="*/ 1105469 w 8993875"/>
                <a:gd name="connsiteY165" fmla="*/ 1241947 h 6305756"/>
                <a:gd name="connsiteX166" fmla="*/ 1064526 w 8993875"/>
                <a:gd name="connsiteY166" fmla="*/ 1201003 h 6305756"/>
                <a:gd name="connsiteX167" fmla="*/ 1037230 w 8993875"/>
                <a:gd name="connsiteY167" fmla="*/ 1160060 h 6305756"/>
                <a:gd name="connsiteX168" fmla="*/ 955344 w 8993875"/>
                <a:gd name="connsiteY168" fmla="*/ 1091821 h 6305756"/>
                <a:gd name="connsiteX169" fmla="*/ 777923 w 8993875"/>
                <a:gd name="connsiteY169" fmla="*/ 1064526 h 6305756"/>
                <a:gd name="connsiteX170" fmla="*/ 696036 w 8993875"/>
                <a:gd name="connsiteY170" fmla="*/ 1050878 h 6305756"/>
                <a:gd name="connsiteX171" fmla="*/ 614150 w 8993875"/>
                <a:gd name="connsiteY171" fmla="*/ 1064526 h 6305756"/>
                <a:gd name="connsiteX172" fmla="*/ 627797 w 8993875"/>
                <a:gd name="connsiteY172" fmla="*/ 1132765 h 6305756"/>
                <a:gd name="connsiteX173" fmla="*/ 614150 w 8993875"/>
                <a:gd name="connsiteY173" fmla="*/ 1214651 h 6305756"/>
                <a:gd name="connsiteX174" fmla="*/ 491320 w 8993875"/>
                <a:gd name="connsiteY174" fmla="*/ 1323833 h 6305756"/>
                <a:gd name="connsiteX175" fmla="*/ 368490 w 8993875"/>
                <a:gd name="connsiteY175" fmla="*/ 1351129 h 6305756"/>
                <a:gd name="connsiteX176" fmla="*/ 409433 w 8993875"/>
                <a:gd name="connsiteY176" fmla="*/ 1364777 h 6305756"/>
                <a:gd name="connsiteX177" fmla="*/ 409433 w 8993875"/>
                <a:gd name="connsiteY177" fmla="*/ 1487606 h 6305756"/>
                <a:gd name="connsiteX178" fmla="*/ 368490 w 8993875"/>
                <a:gd name="connsiteY178" fmla="*/ 1569493 h 6305756"/>
                <a:gd name="connsiteX179" fmla="*/ 245660 w 8993875"/>
                <a:gd name="connsiteY179" fmla="*/ 1637732 h 6305756"/>
                <a:gd name="connsiteX180" fmla="*/ 150126 w 8993875"/>
                <a:gd name="connsiteY180" fmla="*/ 1692323 h 6305756"/>
                <a:gd name="connsiteX181" fmla="*/ 27296 w 8993875"/>
                <a:gd name="connsiteY181" fmla="*/ 1774209 h 6305756"/>
                <a:gd name="connsiteX182" fmla="*/ 0 w 8993875"/>
                <a:gd name="connsiteY182" fmla="*/ 1815153 h 6305756"/>
                <a:gd name="connsiteX183" fmla="*/ 218365 w 8993875"/>
                <a:gd name="connsiteY183" fmla="*/ 1828800 h 6305756"/>
                <a:gd name="connsiteX184" fmla="*/ 272956 w 8993875"/>
                <a:gd name="connsiteY184" fmla="*/ 1910687 h 6305756"/>
                <a:gd name="connsiteX185" fmla="*/ 313899 w 8993875"/>
                <a:gd name="connsiteY185" fmla="*/ 2033517 h 6305756"/>
                <a:gd name="connsiteX186" fmla="*/ 327547 w 8993875"/>
                <a:gd name="connsiteY186" fmla="*/ 2088108 h 6305756"/>
                <a:gd name="connsiteX187" fmla="*/ 423081 w 8993875"/>
                <a:gd name="connsiteY187" fmla="*/ 2210938 h 6305756"/>
                <a:gd name="connsiteX188" fmla="*/ 450376 w 8993875"/>
                <a:gd name="connsiteY188" fmla="*/ 2251881 h 6305756"/>
                <a:gd name="connsiteX189" fmla="*/ 491320 w 8993875"/>
                <a:gd name="connsiteY189" fmla="*/ 2306472 h 6305756"/>
                <a:gd name="connsiteX190" fmla="*/ 532263 w 8993875"/>
                <a:gd name="connsiteY190" fmla="*/ 2388359 h 6305756"/>
                <a:gd name="connsiteX191" fmla="*/ 545911 w 8993875"/>
                <a:gd name="connsiteY191" fmla="*/ 2429302 h 6305756"/>
                <a:gd name="connsiteX192" fmla="*/ 600502 w 8993875"/>
                <a:gd name="connsiteY192" fmla="*/ 2511189 h 6305756"/>
                <a:gd name="connsiteX193" fmla="*/ 614150 w 8993875"/>
                <a:gd name="connsiteY193" fmla="*/ 2552132 h 6305756"/>
                <a:gd name="connsiteX194" fmla="*/ 655093 w 8993875"/>
                <a:gd name="connsiteY194" fmla="*/ 2593075 h 6305756"/>
                <a:gd name="connsiteX195" fmla="*/ 682388 w 8993875"/>
                <a:gd name="connsiteY195" fmla="*/ 2634018 h 6305756"/>
                <a:gd name="connsiteX196" fmla="*/ 723332 w 8993875"/>
                <a:gd name="connsiteY196" fmla="*/ 2661314 h 6305756"/>
                <a:gd name="connsiteX197" fmla="*/ 791571 w 8993875"/>
                <a:gd name="connsiteY197" fmla="*/ 2743200 h 6305756"/>
                <a:gd name="connsiteX198" fmla="*/ 832514 w 8993875"/>
                <a:gd name="connsiteY198" fmla="*/ 2866030 h 6305756"/>
                <a:gd name="connsiteX199" fmla="*/ 846162 w 8993875"/>
                <a:gd name="connsiteY199" fmla="*/ 2906974 h 6305756"/>
                <a:gd name="connsiteX200" fmla="*/ 859809 w 8993875"/>
                <a:gd name="connsiteY200" fmla="*/ 2961565 h 6305756"/>
                <a:gd name="connsiteX201" fmla="*/ 887105 w 8993875"/>
                <a:gd name="connsiteY201" fmla="*/ 3057099 h 6305756"/>
                <a:gd name="connsiteX202" fmla="*/ 887105 w 8993875"/>
                <a:gd name="connsiteY202" fmla="*/ 3343702 h 6305756"/>
                <a:gd name="connsiteX203" fmla="*/ 955344 w 8993875"/>
                <a:gd name="connsiteY203" fmla="*/ 3330054 h 6305756"/>
                <a:gd name="connsiteX204" fmla="*/ 1064526 w 8993875"/>
                <a:gd name="connsiteY204" fmla="*/ 3234520 h 6305756"/>
                <a:gd name="connsiteX205" fmla="*/ 1078174 w 8993875"/>
                <a:gd name="connsiteY205" fmla="*/ 3193577 h 6305756"/>
                <a:gd name="connsiteX206" fmla="*/ 1091821 w 8993875"/>
                <a:gd name="connsiteY206" fmla="*/ 3084394 h 6305756"/>
                <a:gd name="connsiteX207" fmla="*/ 1173708 w 8993875"/>
                <a:gd name="connsiteY207" fmla="*/ 2961565 h 6305756"/>
                <a:gd name="connsiteX208" fmla="*/ 1214651 w 8993875"/>
                <a:gd name="connsiteY208" fmla="*/ 2934269 h 6305756"/>
                <a:gd name="connsiteX209" fmla="*/ 1228299 w 8993875"/>
                <a:gd name="connsiteY209" fmla="*/ 3070747 h 6305756"/>
                <a:gd name="connsiteX210" fmla="*/ 1241947 w 8993875"/>
                <a:gd name="connsiteY210" fmla="*/ 3125338 h 6305756"/>
                <a:gd name="connsiteX211" fmla="*/ 1405720 w 8993875"/>
                <a:gd name="connsiteY211" fmla="*/ 3138986 h 6305756"/>
                <a:gd name="connsiteX212" fmla="*/ 1405720 w 8993875"/>
                <a:gd name="connsiteY212" fmla="*/ 3289111 h 6305756"/>
                <a:gd name="connsiteX213" fmla="*/ 1378424 w 8993875"/>
                <a:gd name="connsiteY213" fmla="*/ 3330054 h 6305756"/>
                <a:gd name="connsiteX214" fmla="*/ 1323833 w 8993875"/>
                <a:gd name="connsiteY214" fmla="*/ 3425589 h 6305756"/>
                <a:gd name="connsiteX215" fmla="*/ 1296538 w 8993875"/>
                <a:gd name="connsiteY215" fmla="*/ 3521123 h 6305756"/>
                <a:gd name="connsiteX216" fmla="*/ 1241947 w 8993875"/>
                <a:gd name="connsiteY216" fmla="*/ 3562066 h 6305756"/>
                <a:gd name="connsiteX217" fmla="*/ 1160060 w 8993875"/>
                <a:gd name="connsiteY217" fmla="*/ 3589362 h 6305756"/>
                <a:gd name="connsiteX218" fmla="*/ 1132765 w 8993875"/>
                <a:gd name="connsiteY218" fmla="*/ 3630305 h 6305756"/>
                <a:gd name="connsiteX219" fmla="*/ 1160060 w 8993875"/>
                <a:gd name="connsiteY219" fmla="*/ 3671248 h 6305756"/>
                <a:gd name="connsiteX220" fmla="*/ 1296538 w 8993875"/>
                <a:gd name="connsiteY220" fmla="*/ 3698544 h 6305756"/>
                <a:gd name="connsiteX221" fmla="*/ 1310185 w 8993875"/>
                <a:gd name="connsiteY221" fmla="*/ 3739487 h 6305756"/>
                <a:gd name="connsiteX222" fmla="*/ 1282890 w 8993875"/>
                <a:gd name="connsiteY222" fmla="*/ 3821374 h 6305756"/>
                <a:gd name="connsiteX223" fmla="*/ 1269242 w 8993875"/>
                <a:gd name="connsiteY223" fmla="*/ 3889612 h 6305756"/>
                <a:gd name="connsiteX224" fmla="*/ 1228299 w 8993875"/>
                <a:gd name="connsiteY224" fmla="*/ 3916908 h 6305756"/>
                <a:gd name="connsiteX225" fmla="*/ 1105469 w 8993875"/>
                <a:gd name="connsiteY225" fmla="*/ 3916908 h 6305756"/>
                <a:gd name="connsiteX226" fmla="*/ 1146412 w 8993875"/>
                <a:gd name="connsiteY226" fmla="*/ 3957851 h 6305756"/>
                <a:gd name="connsiteX227" fmla="*/ 1201003 w 8993875"/>
                <a:gd name="connsiteY227" fmla="*/ 4026090 h 6305756"/>
                <a:gd name="connsiteX228" fmla="*/ 1228299 w 8993875"/>
                <a:gd name="connsiteY228" fmla="*/ 4067033 h 6305756"/>
                <a:gd name="connsiteX229" fmla="*/ 1241947 w 8993875"/>
                <a:gd name="connsiteY229" fmla="*/ 4107977 h 6305756"/>
                <a:gd name="connsiteX230" fmla="*/ 1337481 w 8993875"/>
                <a:gd name="connsiteY230" fmla="*/ 4135272 h 6305756"/>
                <a:gd name="connsiteX231" fmla="*/ 1378424 w 8993875"/>
                <a:gd name="connsiteY231" fmla="*/ 4258102 h 6305756"/>
                <a:gd name="connsiteX232" fmla="*/ 1419368 w 8993875"/>
                <a:gd name="connsiteY232" fmla="*/ 4367284 h 6305756"/>
                <a:gd name="connsiteX233" fmla="*/ 1433015 w 8993875"/>
                <a:gd name="connsiteY233" fmla="*/ 4408227 h 6305756"/>
                <a:gd name="connsiteX234" fmla="*/ 1460311 w 8993875"/>
                <a:gd name="connsiteY234" fmla="*/ 4449171 h 6305756"/>
                <a:gd name="connsiteX235" fmla="*/ 1542197 w 8993875"/>
                <a:gd name="connsiteY235" fmla="*/ 4544705 h 6305756"/>
                <a:gd name="connsiteX236" fmla="*/ 1569493 w 8993875"/>
                <a:gd name="connsiteY236" fmla="*/ 4640239 h 6305756"/>
                <a:gd name="connsiteX237" fmla="*/ 1583141 w 8993875"/>
                <a:gd name="connsiteY237" fmla="*/ 4681183 h 6305756"/>
                <a:gd name="connsiteX238" fmla="*/ 1774209 w 8993875"/>
                <a:gd name="connsiteY238" fmla="*/ 4790365 h 6305756"/>
                <a:gd name="connsiteX239" fmla="*/ 1815153 w 8993875"/>
                <a:gd name="connsiteY239" fmla="*/ 4817660 h 6305756"/>
                <a:gd name="connsiteX240" fmla="*/ 1897039 w 8993875"/>
                <a:gd name="connsiteY240" fmla="*/ 4899547 h 6305756"/>
                <a:gd name="connsiteX241" fmla="*/ 1924335 w 8993875"/>
                <a:gd name="connsiteY241" fmla="*/ 4940490 h 6305756"/>
                <a:gd name="connsiteX242" fmla="*/ 2006221 w 8993875"/>
                <a:gd name="connsiteY242" fmla="*/ 4981433 h 6305756"/>
                <a:gd name="connsiteX243" fmla="*/ 2088108 w 8993875"/>
                <a:gd name="connsiteY243" fmla="*/ 4967786 h 6305756"/>
                <a:gd name="connsiteX244" fmla="*/ 2129051 w 8993875"/>
                <a:gd name="connsiteY244" fmla="*/ 4954138 h 6305756"/>
                <a:gd name="connsiteX245" fmla="*/ 2224585 w 8993875"/>
                <a:gd name="connsiteY245" fmla="*/ 4967786 h 6305756"/>
                <a:gd name="connsiteX246" fmla="*/ 2347415 w 8993875"/>
                <a:gd name="connsiteY246" fmla="*/ 5076968 h 6305756"/>
                <a:gd name="connsiteX247" fmla="*/ 2374711 w 8993875"/>
                <a:gd name="connsiteY247" fmla="*/ 5117911 h 6305756"/>
                <a:gd name="connsiteX248" fmla="*/ 2456597 w 8993875"/>
                <a:gd name="connsiteY248" fmla="*/ 5145206 h 6305756"/>
                <a:gd name="connsiteX249" fmla="*/ 2538484 w 8993875"/>
                <a:gd name="connsiteY249" fmla="*/ 5131559 h 6305756"/>
                <a:gd name="connsiteX250" fmla="*/ 2552132 w 8993875"/>
                <a:gd name="connsiteY250" fmla="*/ 5090615 h 6305756"/>
                <a:gd name="connsiteX251" fmla="*/ 2565779 w 8993875"/>
                <a:gd name="connsiteY251" fmla="*/ 5008729 h 6305756"/>
                <a:gd name="connsiteX252" fmla="*/ 2620371 w 8993875"/>
                <a:gd name="connsiteY252" fmla="*/ 4926842 h 6305756"/>
                <a:gd name="connsiteX253" fmla="*/ 2647666 w 8993875"/>
                <a:gd name="connsiteY253" fmla="*/ 4885899 h 6305756"/>
                <a:gd name="connsiteX254" fmla="*/ 2702257 w 8993875"/>
                <a:gd name="connsiteY254" fmla="*/ 4844956 h 6305756"/>
                <a:gd name="connsiteX255" fmla="*/ 2784144 w 8993875"/>
                <a:gd name="connsiteY255" fmla="*/ 4776717 h 6305756"/>
                <a:gd name="connsiteX256" fmla="*/ 2866030 w 8993875"/>
                <a:gd name="connsiteY256" fmla="*/ 4749421 h 6305756"/>
                <a:gd name="connsiteX257" fmla="*/ 2906974 w 8993875"/>
                <a:gd name="connsiteY257" fmla="*/ 4735774 h 6305756"/>
                <a:gd name="connsiteX258" fmla="*/ 3234520 w 8993875"/>
                <a:gd name="connsiteY258" fmla="*/ 4749421 h 6305756"/>
                <a:gd name="connsiteX259" fmla="*/ 3289111 w 8993875"/>
                <a:gd name="connsiteY259" fmla="*/ 4763069 h 6305756"/>
                <a:gd name="connsiteX260" fmla="*/ 3384645 w 8993875"/>
                <a:gd name="connsiteY260" fmla="*/ 4804012 h 6305756"/>
                <a:gd name="connsiteX261" fmla="*/ 3466532 w 8993875"/>
                <a:gd name="connsiteY261" fmla="*/ 4858603 h 6305756"/>
                <a:gd name="connsiteX262" fmla="*/ 3603009 w 8993875"/>
                <a:gd name="connsiteY262" fmla="*/ 4967786 h 6305756"/>
                <a:gd name="connsiteX263" fmla="*/ 3684896 w 8993875"/>
                <a:gd name="connsiteY263" fmla="*/ 5022377 h 6305756"/>
                <a:gd name="connsiteX264" fmla="*/ 3725839 w 8993875"/>
                <a:gd name="connsiteY264" fmla="*/ 5049672 h 6305756"/>
                <a:gd name="connsiteX265" fmla="*/ 3821374 w 8993875"/>
                <a:gd name="connsiteY265" fmla="*/ 5172502 h 6305756"/>
                <a:gd name="connsiteX266" fmla="*/ 3807726 w 8993875"/>
                <a:gd name="connsiteY266" fmla="*/ 5281684 h 6305756"/>
                <a:gd name="connsiteX267" fmla="*/ 3725839 w 8993875"/>
                <a:gd name="connsiteY267" fmla="*/ 5349923 h 6305756"/>
                <a:gd name="connsiteX268" fmla="*/ 3657600 w 8993875"/>
                <a:gd name="connsiteY268" fmla="*/ 5431809 h 6305756"/>
                <a:gd name="connsiteX269" fmla="*/ 3575714 w 8993875"/>
                <a:gd name="connsiteY269" fmla="*/ 5500048 h 6305756"/>
                <a:gd name="connsiteX270" fmla="*/ 3534771 w 8993875"/>
                <a:gd name="connsiteY270" fmla="*/ 5581935 h 6305756"/>
                <a:gd name="connsiteX271" fmla="*/ 3507475 w 8993875"/>
                <a:gd name="connsiteY271" fmla="*/ 5622878 h 6305756"/>
                <a:gd name="connsiteX272" fmla="*/ 3480179 w 8993875"/>
                <a:gd name="connsiteY272" fmla="*/ 5704765 h 6305756"/>
                <a:gd name="connsiteX273" fmla="*/ 3507475 w 8993875"/>
                <a:gd name="connsiteY273" fmla="*/ 5745708 h 6305756"/>
                <a:gd name="connsiteX274" fmla="*/ 3548418 w 8993875"/>
                <a:gd name="connsiteY274" fmla="*/ 5759356 h 6305756"/>
                <a:gd name="connsiteX275" fmla="*/ 3616657 w 8993875"/>
                <a:gd name="connsiteY275" fmla="*/ 5773003 h 6305756"/>
                <a:gd name="connsiteX276" fmla="*/ 3671248 w 8993875"/>
                <a:gd name="connsiteY276" fmla="*/ 5786651 h 6305756"/>
                <a:gd name="connsiteX277" fmla="*/ 3766782 w 8993875"/>
                <a:gd name="connsiteY277" fmla="*/ 5773003 h 6305756"/>
                <a:gd name="connsiteX278" fmla="*/ 3794078 w 8993875"/>
                <a:gd name="connsiteY278" fmla="*/ 5732060 h 6305756"/>
                <a:gd name="connsiteX279" fmla="*/ 3835021 w 8993875"/>
                <a:gd name="connsiteY279" fmla="*/ 5704765 h 6305756"/>
                <a:gd name="connsiteX280" fmla="*/ 3875965 w 8993875"/>
                <a:gd name="connsiteY280" fmla="*/ 5663821 h 6305756"/>
                <a:gd name="connsiteX281" fmla="*/ 3957851 w 8993875"/>
                <a:gd name="connsiteY281" fmla="*/ 5636526 h 6305756"/>
                <a:gd name="connsiteX282" fmla="*/ 3944203 w 8993875"/>
                <a:gd name="connsiteY282" fmla="*/ 5759356 h 6305756"/>
                <a:gd name="connsiteX283" fmla="*/ 3916908 w 8993875"/>
                <a:gd name="connsiteY283" fmla="*/ 5882186 h 6305756"/>
                <a:gd name="connsiteX284" fmla="*/ 3930556 w 8993875"/>
                <a:gd name="connsiteY284" fmla="*/ 6073254 h 6305756"/>
                <a:gd name="connsiteX285" fmla="*/ 4012442 w 8993875"/>
                <a:gd name="connsiteY285" fmla="*/ 6168789 h 6305756"/>
                <a:gd name="connsiteX286" fmla="*/ 4203511 w 8993875"/>
                <a:gd name="connsiteY286" fmla="*/ 6182436 h 6305756"/>
                <a:gd name="connsiteX287" fmla="*/ 4326341 w 8993875"/>
                <a:gd name="connsiteY287" fmla="*/ 6250675 h 6305756"/>
                <a:gd name="connsiteX288" fmla="*/ 4394579 w 8993875"/>
                <a:gd name="connsiteY288" fmla="*/ 6305266 h 6305756"/>
                <a:gd name="connsiteX289" fmla="*/ 4408227 w 8993875"/>
                <a:gd name="connsiteY289" fmla="*/ 6305266 h 63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8993875" h="6305756">
                  <a:moveTo>
                    <a:pt x="8993875" y="3589362"/>
                  </a:moveTo>
                  <a:cubicBezTo>
                    <a:pt x="8989326" y="3566616"/>
                    <a:pt x="8995077" y="3538943"/>
                    <a:pt x="8980227" y="3521123"/>
                  </a:cubicBezTo>
                  <a:cubicBezTo>
                    <a:pt x="8968219" y="3506713"/>
                    <a:pt x="8942876" y="3514864"/>
                    <a:pt x="8925636" y="3507475"/>
                  </a:cubicBezTo>
                  <a:cubicBezTo>
                    <a:pt x="8910560" y="3501014"/>
                    <a:pt x="8898341" y="3489278"/>
                    <a:pt x="8884693" y="3480180"/>
                  </a:cubicBezTo>
                  <a:cubicBezTo>
                    <a:pt x="8880144" y="3466532"/>
                    <a:pt x="8877479" y="3452103"/>
                    <a:pt x="8871045" y="3439236"/>
                  </a:cubicBezTo>
                  <a:cubicBezTo>
                    <a:pt x="8856707" y="3410560"/>
                    <a:pt x="8827503" y="3376559"/>
                    <a:pt x="8802806" y="3357350"/>
                  </a:cubicBezTo>
                  <a:cubicBezTo>
                    <a:pt x="8776911" y="3337210"/>
                    <a:pt x="8720920" y="3302759"/>
                    <a:pt x="8720920" y="3302759"/>
                  </a:cubicBezTo>
                  <a:cubicBezTo>
                    <a:pt x="8693624" y="3307308"/>
                    <a:pt x="8665285" y="3307655"/>
                    <a:pt x="8639033" y="3316406"/>
                  </a:cubicBezTo>
                  <a:cubicBezTo>
                    <a:pt x="8623472" y="3321593"/>
                    <a:pt x="8613448" y="3337943"/>
                    <a:pt x="8598090" y="3343702"/>
                  </a:cubicBezTo>
                  <a:cubicBezTo>
                    <a:pt x="8576370" y="3351847"/>
                    <a:pt x="8552495" y="3352318"/>
                    <a:pt x="8529851" y="3357350"/>
                  </a:cubicBezTo>
                  <a:cubicBezTo>
                    <a:pt x="8511541" y="3361419"/>
                    <a:pt x="8493226" y="3365607"/>
                    <a:pt x="8475260" y="3370997"/>
                  </a:cubicBezTo>
                  <a:cubicBezTo>
                    <a:pt x="8309107" y="3420843"/>
                    <a:pt x="8464623" y="3380481"/>
                    <a:pt x="8338782" y="3411941"/>
                  </a:cubicBezTo>
                  <a:cubicBezTo>
                    <a:pt x="8306937" y="3407392"/>
                    <a:pt x="8272020" y="3412679"/>
                    <a:pt x="8243248" y="3398293"/>
                  </a:cubicBezTo>
                  <a:cubicBezTo>
                    <a:pt x="8230381" y="3391859"/>
                    <a:pt x="8233089" y="3371306"/>
                    <a:pt x="8229600" y="3357350"/>
                  </a:cubicBezTo>
                  <a:cubicBezTo>
                    <a:pt x="8223974" y="3334846"/>
                    <a:pt x="8220502" y="3311857"/>
                    <a:pt x="8215953" y="3289111"/>
                  </a:cubicBezTo>
                  <a:cubicBezTo>
                    <a:pt x="8188657" y="3293660"/>
                    <a:pt x="8159353" y="3291520"/>
                    <a:pt x="8134066" y="3302759"/>
                  </a:cubicBezTo>
                  <a:cubicBezTo>
                    <a:pt x="8109179" y="3313820"/>
                    <a:pt x="8080327" y="3362895"/>
                    <a:pt x="8065827" y="3384645"/>
                  </a:cubicBezTo>
                  <a:cubicBezTo>
                    <a:pt x="8046299" y="3345589"/>
                    <a:pt x="8034924" y="3329272"/>
                    <a:pt x="8024884" y="3289111"/>
                  </a:cubicBezTo>
                  <a:cubicBezTo>
                    <a:pt x="8019258" y="3266607"/>
                    <a:pt x="8023530" y="3240543"/>
                    <a:pt x="8011236" y="3220872"/>
                  </a:cubicBezTo>
                  <a:cubicBezTo>
                    <a:pt x="7999181" y="3201583"/>
                    <a:pt x="7973915" y="3194732"/>
                    <a:pt x="7956645" y="3179929"/>
                  </a:cubicBezTo>
                  <a:cubicBezTo>
                    <a:pt x="7941991" y="3167368"/>
                    <a:pt x="7929350" y="3152634"/>
                    <a:pt x="7915702" y="3138986"/>
                  </a:cubicBezTo>
                  <a:cubicBezTo>
                    <a:pt x="7869733" y="3146647"/>
                    <a:pt x="7797898" y="3167717"/>
                    <a:pt x="7751929" y="3138986"/>
                  </a:cubicBezTo>
                  <a:cubicBezTo>
                    <a:pt x="7734676" y="3128203"/>
                    <a:pt x="7732647" y="3103094"/>
                    <a:pt x="7724633" y="3084394"/>
                  </a:cubicBezTo>
                  <a:cubicBezTo>
                    <a:pt x="7718966" y="3071171"/>
                    <a:pt x="7722691" y="3051813"/>
                    <a:pt x="7710985" y="3043451"/>
                  </a:cubicBezTo>
                  <a:cubicBezTo>
                    <a:pt x="7687572" y="3026728"/>
                    <a:pt x="7657012" y="3023134"/>
                    <a:pt x="7629099" y="3016156"/>
                  </a:cubicBezTo>
                  <a:lnTo>
                    <a:pt x="7519917" y="2988860"/>
                  </a:lnTo>
                  <a:cubicBezTo>
                    <a:pt x="7506269" y="2979762"/>
                    <a:pt x="7467376" y="2973163"/>
                    <a:pt x="7478974" y="2961565"/>
                  </a:cubicBezTo>
                  <a:cubicBezTo>
                    <a:pt x="7498541" y="2941998"/>
                    <a:pt x="7550217" y="2973460"/>
                    <a:pt x="7560860" y="2947917"/>
                  </a:cubicBezTo>
                  <a:cubicBezTo>
                    <a:pt x="7606139" y="2839246"/>
                    <a:pt x="7559436" y="2810017"/>
                    <a:pt x="7506269" y="2756848"/>
                  </a:cubicBezTo>
                  <a:cubicBezTo>
                    <a:pt x="7483523" y="2761397"/>
                    <a:pt x="7460409" y="2764392"/>
                    <a:pt x="7438030" y="2770496"/>
                  </a:cubicBezTo>
                  <a:cubicBezTo>
                    <a:pt x="7410272" y="2778067"/>
                    <a:pt x="7356144" y="2797792"/>
                    <a:pt x="7356144" y="2797792"/>
                  </a:cubicBezTo>
                  <a:cubicBezTo>
                    <a:pt x="7350800" y="2749693"/>
                    <a:pt x="7366736" y="2660091"/>
                    <a:pt x="7301553" y="2634018"/>
                  </a:cubicBezTo>
                  <a:cubicBezTo>
                    <a:pt x="7271685" y="2622071"/>
                    <a:pt x="7237863" y="2624920"/>
                    <a:pt x="7206018" y="2620371"/>
                  </a:cubicBezTo>
                  <a:cubicBezTo>
                    <a:pt x="7192370" y="2615822"/>
                    <a:pt x="7179461" y="2606723"/>
                    <a:pt x="7165075" y="2606723"/>
                  </a:cubicBezTo>
                  <a:cubicBezTo>
                    <a:pt x="6995322" y="2606723"/>
                    <a:pt x="7108847" y="2638023"/>
                    <a:pt x="7014950" y="2606723"/>
                  </a:cubicBezTo>
                  <a:cubicBezTo>
                    <a:pt x="7056365" y="2482471"/>
                    <a:pt x="6992828" y="2678734"/>
                    <a:pt x="7042245" y="2497541"/>
                  </a:cubicBezTo>
                  <a:cubicBezTo>
                    <a:pt x="7049816" y="2469783"/>
                    <a:pt x="7060442" y="2442950"/>
                    <a:pt x="7069541" y="2415654"/>
                  </a:cubicBezTo>
                  <a:cubicBezTo>
                    <a:pt x="7075473" y="2397860"/>
                    <a:pt x="7078035" y="2379098"/>
                    <a:pt x="7083188" y="2361063"/>
                  </a:cubicBezTo>
                  <a:cubicBezTo>
                    <a:pt x="7087140" y="2347231"/>
                    <a:pt x="7092287" y="2333768"/>
                    <a:pt x="7096836" y="2320120"/>
                  </a:cubicBezTo>
                  <a:cubicBezTo>
                    <a:pt x="7083188" y="2306472"/>
                    <a:pt x="7066599" y="2295236"/>
                    <a:pt x="7055893" y="2279177"/>
                  </a:cubicBezTo>
                  <a:cubicBezTo>
                    <a:pt x="7038375" y="2252900"/>
                    <a:pt x="7030186" y="2151441"/>
                    <a:pt x="7028597" y="2142699"/>
                  </a:cubicBezTo>
                  <a:cubicBezTo>
                    <a:pt x="7025242" y="2124245"/>
                    <a:pt x="7018628" y="2106501"/>
                    <a:pt x="7014950" y="2088108"/>
                  </a:cubicBezTo>
                  <a:cubicBezTo>
                    <a:pt x="7009523" y="2060973"/>
                    <a:pt x="7019524" y="2027046"/>
                    <a:pt x="7001302" y="2006221"/>
                  </a:cubicBezTo>
                  <a:cubicBezTo>
                    <a:pt x="6982355" y="1984568"/>
                    <a:pt x="6919415" y="1978926"/>
                    <a:pt x="6919415" y="1978926"/>
                  </a:cubicBezTo>
                  <a:cubicBezTo>
                    <a:pt x="6914866" y="1947081"/>
                    <a:pt x="6917316" y="1913416"/>
                    <a:pt x="6905768" y="1883392"/>
                  </a:cubicBezTo>
                  <a:cubicBezTo>
                    <a:pt x="6893992" y="1852773"/>
                    <a:pt x="6851176" y="1801505"/>
                    <a:pt x="6851176" y="1801505"/>
                  </a:cubicBezTo>
                  <a:cubicBezTo>
                    <a:pt x="6875819" y="1505795"/>
                    <a:pt x="6831553" y="1717922"/>
                    <a:pt x="6892120" y="1596789"/>
                  </a:cubicBezTo>
                  <a:cubicBezTo>
                    <a:pt x="6913453" y="1554123"/>
                    <a:pt x="6897565" y="1543852"/>
                    <a:pt x="6933063" y="1501254"/>
                  </a:cubicBezTo>
                  <a:cubicBezTo>
                    <a:pt x="6953414" y="1476833"/>
                    <a:pt x="6987005" y="1469626"/>
                    <a:pt x="7014950" y="1460311"/>
                  </a:cubicBezTo>
                  <a:cubicBezTo>
                    <a:pt x="7028598" y="1446663"/>
                    <a:pt x="7041066" y="1431724"/>
                    <a:pt x="7055893" y="1419368"/>
                  </a:cubicBezTo>
                  <a:cubicBezTo>
                    <a:pt x="7068494" y="1408867"/>
                    <a:pt x="7085238" y="1403670"/>
                    <a:pt x="7096836" y="1392072"/>
                  </a:cubicBezTo>
                  <a:cubicBezTo>
                    <a:pt x="7108434" y="1380474"/>
                    <a:pt x="7115033" y="1364777"/>
                    <a:pt x="7124132" y="1351129"/>
                  </a:cubicBezTo>
                  <a:cubicBezTo>
                    <a:pt x="7161980" y="1237580"/>
                    <a:pt x="7104374" y="1418542"/>
                    <a:pt x="7151427" y="1214651"/>
                  </a:cubicBezTo>
                  <a:cubicBezTo>
                    <a:pt x="7157897" y="1186616"/>
                    <a:pt x="7169624" y="1160060"/>
                    <a:pt x="7178723" y="1132765"/>
                  </a:cubicBezTo>
                  <a:lnTo>
                    <a:pt x="7192371" y="1091821"/>
                  </a:lnTo>
                  <a:cubicBezTo>
                    <a:pt x="7197558" y="1076260"/>
                    <a:pt x="7210568" y="1064526"/>
                    <a:pt x="7219666" y="1050878"/>
                  </a:cubicBezTo>
                  <a:cubicBezTo>
                    <a:pt x="7210568" y="1037230"/>
                    <a:pt x="7204825" y="1020610"/>
                    <a:pt x="7192371" y="1009935"/>
                  </a:cubicBezTo>
                  <a:cubicBezTo>
                    <a:pt x="7143762" y="968270"/>
                    <a:pt x="7124613" y="969112"/>
                    <a:pt x="7069541" y="955344"/>
                  </a:cubicBezTo>
                  <a:cubicBezTo>
                    <a:pt x="7042245" y="937147"/>
                    <a:pt x="7010851" y="923950"/>
                    <a:pt x="6987654" y="900753"/>
                  </a:cubicBezTo>
                  <a:cubicBezTo>
                    <a:pt x="6923514" y="836612"/>
                    <a:pt x="6962770" y="870515"/>
                    <a:pt x="6864824" y="805218"/>
                  </a:cubicBezTo>
                  <a:cubicBezTo>
                    <a:pt x="6852854" y="797238"/>
                    <a:pt x="6837529" y="796120"/>
                    <a:pt x="6823881" y="791571"/>
                  </a:cubicBezTo>
                  <a:cubicBezTo>
                    <a:pt x="6810233" y="782472"/>
                    <a:pt x="6799240" y="766086"/>
                    <a:pt x="6782938" y="764275"/>
                  </a:cubicBezTo>
                  <a:cubicBezTo>
                    <a:pt x="6732761" y="758700"/>
                    <a:pt x="6695690" y="775566"/>
                    <a:pt x="6660108" y="805218"/>
                  </a:cubicBezTo>
                  <a:cubicBezTo>
                    <a:pt x="6645281" y="817574"/>
                    <a:pt x="6633992" y="833806"/>
                    <a:pt x="6619165" y="846162"/>
                  </a:cubicBezTo>
                  <a:cubicBezTo>
                    <a:pt x="6578774" y="879821"/>
                    <a:pt x="6575655" y="874099"/>
                    <a:pt x="6523630" y="887105"/>
                  </a:cubicBezTo>
                  <a:cubicBezTo>
                    <a:pt x="6509982" y="882556"/>
                    <a:pt x="6493921" y="882444"/>
                    <a:pt x="6482687" y="873457"/>
                  </a:cubicBezTo>
                  <a:cubicBezTo>
                    <a:pt x="6469879" y="863210"/>
                    <a:pt x="6466288" y="844773"/>
                    <a:pt x="6455391" y="832514"/>
                  </a:cubicBezTo>
                  <a:cubicBezTo>
                    <a:pt x="6435219" y="809820"/>
                    <a:pt x="6374472" y="741959"/>
                    <a:pt x="6332562" y="723332"/>
                  </a:cubicBezTo>
                  <a:cubicBezTo>
                    <a:pt x="6306270" y="711647"/>
                    <a:pt x="6277971" y="705134"/>
                    <a:pt x="6250675" y="696036"/>
                  </a:cubicBezTo>
                  <a:lnTo>
                    <a:pt x="6168788" y="668741"/>
                  </a:lnTo>
                  <a:lnTo>
                    <a:pt x="6086902" y="641445"/>
                  </a:lnTo>
                  <a:cubicBezTo>
                    <a:pt x="6076992" y="643097"/>
                    <a:pt x="5986471" y="653808"/>
                    <a:pt x="5964072" y="668741"/>
                  </a:cubicBezTo>
                  <a:cubicBezTo>
                    <a:pt x="5948013" y="679447"/>
                    <a:pt x="5937956" y="697328"/>
                    <a:pt x="5923129" y="709684"/>
                  </a:cubicBezTo>
                  <a:cubicBezTo>
                    <a:pt x="5887852" y="739081"/>
                    <a:pt x="5882278" y="736949"/>
                    <a:pt x="5841242" y="750627"/>
                  </a:cubicBezTo>
                  <a:lnTo>
                    <a:pt x="5718412" y="736980"/>
                  </a:lnTo>
                  <a:cubicBezTo>
                    <a:pt x="5695742" y="721111"/>
                    <a:pt x="5716004" y="680380"/>
                    <a:pt x="5704765" y="655093"/>
                  </a:cubicBezTo>
                  <a:cubicBezTo>
                    <a:pt x="5691263" y="624713"/>
                    <a:pt x="5593812" y="567477"/>
                    <a:pt x="5581935" y="559559"/>
                  </a:cubicBezTo>
                  <a:cubicBezTo>
                    <a:pt x="5557995" y="543599"/>
                    <a:pt x="5527344" y="541362"/>
                    <a:pt x="5500048" y="532263"/>
                  </a:cubicBezTo>
                  <a:cubicBezTo>
                    <a:pt x="5486400" y="527714"/>
                    <a:pt x="5473061" y="522104"/>
                    <a:pt x="5459105" y="518615"/>
                  </a:cubicBezTo>
                  <a:lnTo>
                    <a:pt x="5349923" y="491320"/>
                  </a:lnTo>
                  <a:cubicBezTo>
                    <a:pt x="5342598" y="454696"/>
                    <a:pt x="5328769" y="370879"/>
                    <a:pt x="5308979" y="341194"/>
                  </a:cubicBezTo>
                  <a:cubicBezTo>
                    <a:pt x="5299881" y="327546"/>
                    <a:pt x="5289019" y="314922"/>
                    <a:pt x="5281684" y="300251"/>
                  </a:cubicBezTo>
                  <a:cubicBezTo>
                    <a:pt x="5275250" y="287384"/>
                    <a:pt x="5277246" y="270360"/>
                    <a:pt x="5268036" y="259308"/>
                  </a:cubicBezTo>
                  <a:cubicBezTo>
                    <a:pt x="5253474" y="241834"/>
                    <a:pt x="5231954" y="231586"/>
                    <a:pt x="5213445" y="218365"/>
                  </a:cubicBezTo>
                  <a:cubicBezTo>
                    <a:pt x="5073751" y="118583"/>
                    <a:pt x="5296322" y="283933"/>
                    <a:pt x="5117911" y="150126"/>
                  </a:cubicBezTo>
                  <a:cubicBezTo>
                    <a:pt x="5107208" y="128720"/>
                    <a:pt x="5082609" y="73881"/>
                    <a:pt x="5063320" y="54592"/>
                  </a:cubicBezTo>
                  <a:cubicBezTo>
                    <a:pt x="5051721" y="42993"/>
                    <a:pt x="5037365" y="33958"/>
                    <a:pt x="5022376" y="27296"/>
                  </a:cubicBezTo>
                  <a:cubicBezTo>
                    <a:pt x="4996084" y="15610"/>
                    <a:pt x="4940490" y="0"/>
                    <a:pt x="4940490" y="0"/>
                  </a:cubicBezTo>
                  <a:cubicBezTo>
                    <a:pt x="4890448" y="4549"/>
                    <a:pt x="4838034" y="-2242"/>
                    <a:pt x="4790365" y="13648"/>
                  </a:cubicBezTo>
                  <a:cubicBezTo>
                    <a:pt x="4776717" y="18197"/>
                    <a:pt x="4783151" y="41725"/>
                    <a:pt x="4776717" y="54592"/>
                  </a:cubicBezTo>
                  <a:cubicBezTo>
                    <a:pt x="4759958" y="88109"/>
                    <a:pt x="4730433" y="122237"/>
                    <a:pt x="4694830" y="136478"/>
                  </a:cubicBezTo>
                  <a:cubicBezTo>
                    <a:pt x="4669137" y="146755"/>
                    <a:pt x="4640169" y="145176"/>
                    <a:pt x="4612944" y="150126"/>
                  </a:cubicBezTo>
                  <a:cubicBezTo>
                    <a:pt x="4540481" y="163301"/>
                    <a:pt x="4560583" y="158482"/>
                    <a:pt x="4503762" y="177421"/>
                  </a:cubicBezTo>
                  <a:cubicBezTo>
                    <a:pt x="4490114" y="186520"/>
                    <a:pt x="4477489" y="197381"/>
                    <a:pt x="4462818" y="204717"/>
                  </a:cubicBezTo>
                  <a:cubicBezTo>
                    <a:pt x="4449951" y="211151"/>
                    <a:pt x="4434365" y="211228"/>
                    <a:pt x="4421875" y="218365"/>
                  </a:cubicBezTo>
                  <a:cubicBezTo>
                    <a:pt x="4306201" y="284465"/>
                    <a:pt x="4420217" y="241663"/>
                    <a:pt x="4326341" y="272956"/>
                  </a:cubicBezTo>
                  <a:cubicBezTo>
                    <a:pt x="4312693" y="286604"/>
                    <a:pt x="4300225" y="301543"/>
                    <a:pt x="4285397" y="313899"/>
                  </a:cubicBezTo>
                  <a:cubicBezTo>
                    <a:pt x="4272796" y="324399"/>
                    <a:pt x="4256713" y="330297"/>
                    <a:pt x="4244454" y="341194"/>
                  </a:cubicBezTo>
                  <a:cubicBezTo>
                    <a:pt x="4215603" y="366840"/>
                    <a:pt x="4162568" y="423081"/>
                    <a:pt x="4162568" y="423081"/>
                  </a:cubicBezTo>
                  <a:cubicBezTo>
                    <a:pt x="4158019" y="445827"/>
                    <a:pt x="4148920" y="468123"/>
                    <a:pt x="4148920" y="491320"/>
                  </a:cubicBezTo>
                  <a:cubicBezTo>
                    <a:pt x="4148920" y="564250"/>
                    <a:pt x="4162568" y="636754"/>
                    <a:pt x="4162568" y="709684"/>
                  </a:cubicBezTo>
                  <a:cubicBezTo>
                    <a:pt x="4162568" y="741852"/>
                    <a:pt x="4155229" y="773675"/>
                    <a:pt x="4148920" y="805218"/>
                  </a:cubicBezTo>
                  <a:cubicBezTo>
                    <a:pt x="4146099" y="819325"/>
                    <a:pt x="4142259" y="833586"/>
                    <a:pt x="4135272" y="846162"/>
                  </a:cubicBezTo>
                  <a:cubicBezTo>
                    <a:pt x="4103779" y="902850"/>
                    <a:pt x="4091878" y="929274"/>
                    <a:pt x="4039738" y="955344"/>
                  </a:cubicBezTo>
                  <a:cubicBezTo>
                    <a:pt x="4026871" y="961778"/>
                    <a:pt x="4013101" y="967486"/>
                    <a:pt x="3998794" y="968992"/>
                  </a:cubicBezTo>
                  <a:cubicBezTo>
                    <a:pt x="3926265" y="976627"/>
                    <a:pt x="3853218" y="978090"/>
                    <a:pt x="3780430" y="982639"/>
                  </a:cubicBezTo>
                  <a:cubicBezTo>
                    <a:pt x="3778611" y="989914"/>
                    <a:pt x="3760964" y="1066430"/>
                    <a:pt x="3753135" y="1078174"/>
                  </a:cubicBezTo>
                  <a:cubicBezTo>
                    <a:pt x="3692761" y="1168735"/>
                    <a:pt x="3729552" y="1070748"/>
                    <a:pt x="3684896" y="1160060"/>
                  </a:cubicBezTo>
                  <a:cubicBezTo>
                    <a:pt x="3672052" y="1185747"/>
                    <a:pt x="3672396" y="1224170"/>
                    <a:pt x="3643953" y="1241947"/>
                  </a:cubicBezTo>
                  <a:cubicBezTo>
                    <a:pt x="3619554" y="1257196"/>
                    <a:pt x="3589362" y="1260144"/>
                    <a:pt x="3562066" y="1269242"/>
                  </a:cubicBezTo>
                  <a:lnTo>
                    <a:pt x="3521123" y="1282890"/>
                  </a:lnTo>
                  <a:cubicBezTo>
                    <a:pt x="3494553" y="1203183"/>
                    <a:pt x="3528263" y="1276382"/>
                    <a:pt x="3466532" y="1214651"/>
                  </a:cubicBezTo>
                  <a:cubicBezTo>
                    <a:pt x="3375547" y="1123666"/>
                    <a:pt x="3507474" y="1219201"/>
                    <a:pt x="3398293" y="1146412"/>
                  </a:cubicBezTo>
                  <a:cubicBezTo>
                    <a:pt x="3407391" y="1132764"/>
                    <a:pt x="3419829" y="1120827"/>
                    <a:pt x="3425588" y="1105469"/>
                  </a:cubicBezTo>
                  <a:cubicBezTo>
                    <a:pt x="3450988" y="1037735"/>
                    <a:pt x="3434905" y="1002583"/>
                    <a:pt x="3425588" y="928048"/>
                  </a:cubicBezTo>
                  <a:cubicBezTo>
                    <a:pt x="3160746" y="957475"/>
                    <a:pt x="3238188" y="897086"/>
                    <a:pt x="3138985" y="996287"/>
                  </a:cubicBezTo>
                  <a:cubicBezTo>
                    <a:pt x="3129887" y="1014484"/>
                    <a:pt x="3118833" y="1031829"/>
                    <a:pt x="3111690" y="1050878"/>
                  </a:cubicBezTo>
                  <a:cubicBezTo>
                    <a:pt x="3105104" y="1068441"/>
                    <a:pt x="3108447" y="1089862"/>
                    <a:pt x="3098042" y="1105469"/>
                  </a:cubicBezTo>
                  <a:cubicBezTo>
                    <a:pt x="3088944" y="1119117"/>
                    <a:pt x="3070747" y="1123666"/>
                    <a:pt x="3057099" y="1132765"/>
                  </a:cubicBezTo>
                  <a:lnTo>
                    <a:pt x="3029803" y="1214651"/>
                  </a:lnTo>
                  <a:cubicBezTo>
                    <a:pt x="2943213" y="1474413"/>
                    <a:pt x="3067101" y="1274714"/>
                    <a:pt x="2988860" y="1392072"/>
                  </a:cubicBezTo>
                  <a:cubicBezTo>
                    <a:pt x="2968054" y="1558513"/>
                    <a:pt x="2994185" y="1447885"/>
                    <a:pt x="2947917" y="1555845"/>
                  </a:cubicBezTo>
                  <a:cubicBezTo>
                    <a:pt x="2942250" y="1569068"/>
                    <a:pt x="2944442" y="1586616"/>
                    <a:pt x="2934269" y="1596789"/>
                  </a:cubicBezTo>
                  <a:cubicBezTo>
                    <a:pt x="2924097" y="1606961"/>
                    <a:pt x="2906549" y="1604769"/>
                    <a:pt x="2893326" y="1610436"/>
                  </a:cubicBezTo>
                  <a:cubicBezTo>
                    <a:pt x="2874626" y="1618450"/>
                    <a:pt x="2859080" y="1637732"/>
                    <a:pt x="2838735" y="1637732"/>
                  </a:cubicBezTo>
                  <a:cubicBezTo>
                    <a:pt x="2822332" y="1637732"/>
                    <a:pt x="2866030" y="1619535"/>
                    <a:pt x="2879678" y="1610436"/>
                  </a:cubicBezTo>
                  <a:cubicBezTo>
                    <a:pt x="2875129" y="1587690"/>
                    <a:pt x="2874175" y="1563917"/>
                    <a:pt x="2866030" y="1542197"/>
                  </a:cubicBezTo>
                  <a:cubicBezTo>
                    <a:pt x="2860271" y="1526839"/>
                    <a:pt x="2838735" y="1517656"/>
                    <a:pt x="2838735" y="1501254"/>
                  </a:cubicBezTo>
                  <a:cubicBezTo>
                    <a:pt x="2838735" y="1472482"/>
                    <a:pt x="2866030" y="1419368"/>
                    <a:pt x="2866030" y="1419368"/>
                  </a:cubicBezTo>
                  <a:cubicBezTo>
                    <a:pt x="2852382" y="1405720"/>
                    <a:pt x="2841845" y="1388000"/>
                    <a:pt x="2825087" y="1378424"/>
                  </a:cubicBezTo>
                  <a:cubicBezTo>
                    <a:pt x="2808801" y="1369118"/>
                    <a:pt x="2788968" y="1368037"/>
                    <a:pt x="2770496" y="1364777"/>
                  </a:cubicBezTo>
                  <a:cubicBezTo>
                    <a:pt x="2595174" y="1333838"/>
                    <a:pt x="2601214" y="1338159"/>
                    <a:pt x="2429302" y="1323833"/>
                  </a:cubicBezTo>
                  <a:cubicBezTo>
                    <a:pt x="2415654" y="1319284"/>
                    <a:pt x="2388359" y="1324572"/>
                    <a:pt x="2388359" y="1310186"/>
                  </a:cubicBezTo>
                  <a:cubicBezTo>
                    <a:pt x="2388359" y="1295800"/>
                    <a:pt x="2416435" y="1302972"/>
                    <a:pt x="2429302" y="1296538"/>
                  </a:cubicBezTo>
                  <a:cubicBezTo>
                    <a:pt x="2523014" y="1249681"/>
                    <a:pt x="2406829" y="1281925"/>
                    <a:pt x="2538484" y="1255594"/>
                  </a:cubicBezTo>
                  <a:cubicBezTo>
                    <a:pt x="2547582" y="1241946"/>
                    <a:pt x="2563459" y="1230889"/>
                    <a:pt x="2565779" y="1214651"/>
                  </a:cubicBezTo>
                  <a:cubicBezTo>
                    <a:pt x="2568432" y="1196083"/>
                    <a:pt x="2564484" y="1174176"/>
                    <a:pt x="2552132" y="1160060"/>
                  </a:cubicBezTo>
                  <a:cubicBezTo>
                    <a:pt x="2513486" y="1115893"/>
                    <a:pt x="2477155" y="1107772"/>
                    <a:pt x="2429302" y="1091821"/>
                  </a:cubicBezTo>
                  <a:cubicBezTo>
                    <a:pt x="2338264" y="1122168"/>
                    <a:pt x="2411153" y="1084033"/>
                    <a:pt x="2374711" y="1241947"/>
                  </a:cubicBezTo>
                  <a:cubicBezTo>
                    <a:pt x="2366440" y="1277788"/>
                    <a:pt x="2332939" y="1292541"/>
                    <a:pt x="2306472" y="1310186"/>
                  </a:cubicBezTo>
                  <a:cubicBezTo>
                    <a:pt x="2292670" y="1330888"/>
                    <a:pt x="2265529" y="1363818"/>
                    <a:pt x="2265529" y="1392072"/>
                  </a:cubicBezTo>
                  <a:cubicBezTo>
                    <a:pt x="2265529" y="1410829"/>
                    <a:pt x="2294182" y="1435409"/>
                    <a:pt x="2279176" y="1446663"/>
                  </a:cubicBezTo>
                  <a:cubicBezTo>
                    <a:pt x="2260619" y="1460581"/>
                    <a:pt x="2233684" y="1437564"/>
                    <a:pt x="2210938" y="1433015"/>
                  </a:cubicBezTo>
                  <a:cubicBezTo>
                    <a:pt x="2206389" y="1414818"/>
                    <a:pt x="2200969" y="1396817"/>
                    <a:pt x="2197290" y="1378424"/>
                  </a:cubicBezTo>
                  <a:cubicBezTo>
                    <a:pt x="2191863" y="1351290"/>
                    <a:pt x="2192393" y="1322790"/>
                    <a:pt x="2183642" y="1296538"/>
                  </a:cubicBezTo>
                  <a:cubicBezTo>
                    <a:pt x="2178455" y="1280977"/>
                    <a:pt x="2163682" y="1270265"/>
                    <a:pt x="2156347" y="1255594"/>
                  </a:cubicBezTo>
                  <a:cubicBezTo>
                    <a:pt x="2149913" y="1242727"/>
                    <a:pt x="2147248" y="1228299"/>
                    <a:pt x="2142699" y="1214651"/>
                  </a:cubicBezTo>
                  <a:cubicBezTo>
                    <a:pt x="2138150" y="1178257"/>
                    <a:pt x="2141585" y="1139938"/>
                    <a:pt x="2129051" y="1105469"/>
                  </a:cubicBezTo>
                  <a:cubicBezTo>
                    <a:pt x="2122455" y="1087330"/>
                    <a:pt x="2102935" y="1076882"/>
                    <a:pt x="2088108" y="1064526"/>
                  </a:cubicBezTo>
                  <a:cubicBezTo>
                    <a:pt x="2052831" y="1035128"/>
                    <a:pt x="2047258" y="1037261"/>
                    <a:pt x="2006221" y="1023583"/>
                  </a:cubicBezTo>
                  <a:cubicBezTo>
                    <a:pt x="1969827" y="1028132"/>
                    <a:pt x="1932424" y="1027580"/>
                    <a:pt x="1897039" y="1037230"/>
                  </a:cubicBezTo>
                  <a:cubicBezTo>
                    <a:pt x="1841211" y="1052456"/>
                    <a:pt x="1859249" y="1074314"/>
                    <a:pt x="1842448" y="1119117"/>
                  </a:cubicBezTo>
                  <a:cubicBezTo>
                    <a:pt x="1835305" y="1138166"/>
                    <a:pt x="1827862" y="1157821"/>
                    <a:pt x="1815153" y="1173708"/>
                  </a:cubicBezTo>
                  <a:cubicBezTo>
                    <a:pt x="1791039" y="1203851"/>
                    <a:pt x="1760562" y="1228298"/>
                    <a:pt x="1733266" y="1255594"/>
                  </a:cubicBezTo>
                  <a:lnTo>
                    <a:pt x="1692323" y="1296538"/>
                  </a:lnTo>
                  <a:lnTo>
                    <a:pt x="1651379" y="1337481"/>
                  </a:lnTo>
                  <a:cubicBezTo>
                    <a:pt x="1627359" y="1409546"/>
                    <a:pt x="1645712" y="1366454"/>
                    <a:pt x="1583141" y="1460311"/>
                  </a:cubicBezTo>
                  <a:cubicBezTo>
                    <a:pt x="1575161" y="1472281"/>
                    <a:pt x="1575160" y="1488031"/>
                    <a:pt x="1569493" y="1501254"/>
                  </a:cubicBezTo>
                  <a:cubicBezTo>
                    <a:pt x="1564238" y="1513515"/>
                    <a:pt x="1529798" y="1584872"/>
                    <a:pt x="1514902" y="1596789"/>
                  </a:cubicBezTo>
                  <a:cubicBezTo>
                    <a:pt x="1481389" y="1623599"/>
                    <a:pt x="1405720" y="1665027"/>
                    <a:pt x="1405720" y="1665027"/>
                  </a:cubicBezTo>
                  <a:cubicBezTo>
                    <a:pt x="1401171" y="1646830"/>
                    <a:pt x="1396141" y="1628746"/>
                    <a:pt x="1392072" y="1610436"/>
                  </a:cubicBezTo>
                  <a:cubicBezTo>
                    <a:pt x="1387040" y="1587792"/>
                    <a:pt x="1386569" y="1563917"/>
                    <a:pt x="1378424" y="1542197"/>
                  </a:cubicBezTo>
                  <a:cubicBezTo>
                    <a:pt x="1367023" y="1511794"/>
                    <a:pt x="1331427" y="1481552"/>
                    <a:pt x="1310185" y="1460311"/>
                  </a:cubicBezTo>
                  <a:cubicBezTo>
                    <a:pt x="1294614" y="1413598"/>
                    <a:pt x="1273655" y="1326776"/>
                    <a:pt x="1228299" y="1296538"/>
                  </a:cubicBezTo>
                  <a:cubicBezTo>
                    <a:pt x="1214651" y="1287439"/>
                    <a:pt x="1202345" y="1275904"/>
                    <a:pt x="1187356" y="1269242"/>
                  </a:cubicBezTo>
                  <a:cubicBezTo>
                    <a:pt x="1161064" y="1257557"/>
                    <a:pt x="1105469" y="1241947"/>
                    <a:pt x="1105469" y="1241947"/>
                  </a:cubicBezTo>
                  <a:cubicBezTo>
                    <a:pt x="1091821" y="1228299"/>
                    <a:pt x="1076882" y="1215830"/>
                    <a:pt x="1064526" y="1201003"/>
                  </a:cubicBezTo>
                  <a:cubicBezTo>
                    <a:pt x="1054025" y="1188402"/>
                    <a:pt x="1047731" y="1172661"/>
                    <a:pt x="1037230" y="1160060"/>
                  </a:cubicBezTo>
                  <a:cubicBezTo>
                    <a:pt x="1019013" y="1138200"/>
                    <a:pt x="983175" y="1103749"/>
                    <a:pt x="955344" y="1091821"/>
                  </a:cubicBezTo>
                  <a:cubicBezTo>
                    <a:pt x="913135" y="1073732"/>
                    <a:pt x="804426" y="1068060"/>
                    <a:pt x="777923" y="1064526"/>
                  </a:cubicBezTo>
                  <a:cubicBezTo>
                    <a:pt x="750494" y="1060869"/>
                    <a:pt x="723332" y="1055427"/>
                    <a:pt x="696036" y="1050878"/>
                  </a:cubicBezTo>
                  <a:cubicBezTo>
                    <a:pt x="673833" y="1043477"/>
                    <a:pt x="627954" y="1016213"/>
                    <a:pt x="614150" y="1064526"/>
                  </a:cubicBezTo>
                  <a:cubicBezTo>
                    <a:pt x="607777" y="1086830"/>
                    <a:pt x="623248" y="1110019"/>
                    <a:pt x="627797" y="1132765"/>
                  </a:cubicBezTo>
                  <a:cubicBezTo>
                    <a:pt x="623248" y="1160060"/>
                    <a:pt x="628093" y="1190749"/>
                    <a:pt x="614150" y="1214651"/>
                  </a:cubicBezTo>
                  <a:cubicBezTo>
                    <a:pt x="604442" y="1231293"/>
                    <a:pt x="528784" y="1307777"/>
                    <a:pt x="491320" y="1323833"/>
                  </a:cubicBezTo>
                  <a:cubicBezTo>
                    <a:pt x="474455" y="1331061"/>
                    <a:pt x="380636" y="1348700"/>
                    <a:pt x="368490" y="1351129"/>
                  </a:cubicBezTo>
                  <a:cubicBezTo>
                    <a:pt x="382138" y="1355678"/>
                    <a:pt x="398199" y="1355790"/>
                    <a:pt x="409433" y="1364777"/>
                  </a:cubicBezTo>
                  <a:cubicBezTo>
                    <a:pt x="460657" y="1405756"/>
                    <a:pt x="427939" y="1432088"/>
                    <a:pt x="409433" y="1487606"/>
                  </a:cubicBezTo>
                  <a:cubicBezTo>
                    <a:pt x="399698" y="1516811"/>
                    <a:pt x="393390" y="1547706"/>
                    <a:pt x="368490" y="1569493"/>
                  </a:cubicBezTo>
                  <a:cubicBezTo>
                    <a:pt x="310733" y="1620030"/>
                    <a:pt x="301894" y="1618987"/>
                    <a:pt x="245660" y="1637732"/>
                  </a:cubicBezTo>
                  <a:cubicBezTo>
                    <a:pt x="198684" y="1708197"/>
                    <a:pt x="244085" y="1661004"/>
                    <a:pt x="150126" y="1692323"/>
                  </a:cubicBezTo>
                  <a:cubicBezTo>
                    <a:pt x="107268" y="1706609"/>
                    <a:pt x="57318" y="1744187"/>
                    <a:pt x="27296" y="1774209"/>
                  </a:cubicBezTo>
                  <a:cubicBezTo>
                    <a:pt x="15697" y="1785808"/>
                    <a:pt x="9099" y="1801505"/>
                    <a:pt x="0" y="1815153"/>
                  </a:cubicBezTo>
                  <a:lnTo>
                    <a:pt x="218365" y="1828800"/>
                  </a:lnTo>
                  <a:cubicBezTo>
                    <a:pt x="249329" y="1839637"/>
                    <a:pt x="272956" y="1910687"/>
                    <a:pt x="272956" y="1910687"/>
                  </a:cubicBezTo>
                  <a:lnTo>
                    <a:pt x="313899" y="2033517"/>
                  </a:lnTo>
                  <a:cubicBezTo>
                    <a:pt x="319831" y="2051311"/>
                    <a:pt x="319159" y="2071331"/>
                    <a:pt x="327547" y="2088108"/>
                  </a:cubicBezTo>
                  <a:cubicBezTo>
                    <a:pt x="379286" y="2191586"/>
                    <a:pt x="366918" y="2143542"/>
                    <a:pt x="423081" y="2210938"/>
                  </a:cubicBezTo>
                  <a:cubicBezTo>
                    <a:pt x="433581" y="2223539"/>
                    <a:pt x="440842" y="2238534"/>
                    <a:pt x="450376" y="2251881"/>
                  </a:cubicBezTo>
                  <a:cubicBezTo>
                    <a:pt x="463597" y="2270390"/>
                    <a:pt x="477672" y="2288275"/>
                    <a:pt x="491320" y="2306472"/>
                  </a:cubicBezTo>
                  <a:cubicBezTo>
                    <a:pt x="525624" y="2409383"/>
                    <a:pt x="479350" y="2282532"/>
                    <a:pt x="532263" y="2388359"/>
                  </a:cubicBezTo>
                  <a:cubicBezTo>
                    <a:pt x="538697" y="2401226"/>
                    <a:pt x="538925" y="2416726"/>
                    <a:pt x="545911" y="2429302"/>
                  </a:cubicBezTo>
                  <a:cubicBezTo>
                    <a:pt x="561843" y="2457979"/>
                    <a:pt x="582305" y="2483893"/>
                    <a:pt x="600502" y="2511189"/>
                  </a:cubicBezTo>
                  <a:cubicBezTo>
                    <a:pt x="608482" y="2523159"/>
                    <a:pt x="606170" y="2540162"/>
                    <a:pt x="614150" y="2552132"/>
                  </a:cubicBezTo>
                  <a:cubicBezTo>
                    <a:pt x="624856" y="2568191"/>
                    <a:pt x="642737" y="2578248"/>
                    <a:pt x="655093" y="2593075"/>
                  </a:cubicBezTo>
                  <a:cubicBezTo>
                    <a:pt x="665594" y="2605676"/>
                    <a:pt x="670790" y="2622420"/>
                    <a:pt x="682388" y="2634018"/>
                  </a:cubicBezTo>
                  <a:cubicBezTo>
                    <a:pt x="693987" y="2645617"/>
                    <a:pt x="710731" y="2650813"/>
                    <a:pt x="723332" y="2661314"/>
                  </a:cubicBezTo>
                  <a:cubicBezTo>
                    <a:pt x="762737" y="2694152"/>
                    <a:pt x="764732" y="2702943"/>
                    <a:pt x="791571" y="2743200"/>
                  </a:cubicBezTo>
                  <a:lnTo>
                    <a:pt x="832514" y="2866030"/>
                  </a:lnTo>
                  <a:cubicBezTo>
                    <a:pt x="837063" y="2879678"/>
                    <a:pt x="842673" y="2893017"/>
                    <a:pt x="846162" y="2906974"/>
                  </a:cubicBezTo>
                  <a:cubicBezTo>
                    <a:pt x="850711" y="2925171"/>
                    <a:pt x="854656" y="2943530"/>
                    <a:pt x="859809" y="2961565"/>
                  </a:cubicBezTo>
                  <a:cubicBezTo>
                    <a:pt x="898978" y="3098660"/>
                    <a:pt x="844426" y="2886386"/>
                    <a:pt x="887105" y="3057099"/>
                  </a:cubicBezTo>
                  <a:cubicBezTo>
                    <a:pt x="885097" y="3081195"/>
                    <a:pt x="856081" y="3302337"/>
                    <a:pt x="887105" y="3343702"/>
                  </a:cubicBezTo>
                  <a:cubicBezTo>
                    <a:pt x="901023" y="3362259"/>
                    <a:pt x="932598" y="3334603"/>
                    <a:pt x="955344" y="3330054"/>
                  </a:cubicBezTo>
                  <a:cubicBezTo>
                    <a:pt x="1016757" y="3289111"/>
                    <a:pt x="1036093" y="3291385"/>
                    <a:pt x="1064526" y="3234520"/>
                  </a:cubicBezTo>
                  <a:cubicBezTo>
                    <a:pt x="1070960" y="3221653"/>
                    <a:pt x="1073625" y="3207225"/>
                    <a:pt x="1078174" y="3193577"/>
                  </a:cubicBezTo>
                  <a:cubicBezTo>
                    <a:pt x="1082723" y="3157183"/>
                    <a:pt x="1085260" y="3120480"/>
                    <a:pt x="1091821" y="3084394"/>
                  </a:cubicBezTo>
                  <a:cubicBezTo>
                    <a:pt x="1100840" y="3034787"/>
                    <a:pt x="1136152" y="2992862"/>
                    <a:pt x="1173708" y="2961565"/>
                  </a:cubicBezTo>
                  <a:cubicBezTo>
                    <a:pt x="1186309" y="2951064"/>
                    <a:pt x="1201003" y="2943368"/>
                    <a:pt x="1214651" y="2934269"/>
                  </a:cubicBezTo>
                  <a:cubicBezTo>
                    <a:pt x="1219200" y="2979762"/>
                    <a:pt x="1221833" y="3025487"/>
                    <a:pt x="1228299" y="3070747"/>
                  </a:cubicBezTo>
                  <a:cubicBezTo>
                    <a:pt x="1230952" y="3089316"/>
                    <a:pt x="1224440" y="3118605"/>
                    <a:pt x="1241947" y="3125338"/>
                  </a:cubicBezTo>
                  <a:cubicBezTo>
                    <a:pt x="1293076" y="3145003"/>
                    <a:pt x="1351129" y="3134437"/>
                    <a:pt x="1405720" y="3138986"/>
                  </a:cubicBezTo>
                  <a:cubicBezTo>
                    <a:pt x="1427032" y="3202921"/>
                    <a:pt x="1431183" y="3195747"/>
                    <a:pt x="1405720" y="3289111"/>
                  </a:cubicBezTo>
                  <a:cubicBezTo>
                    <a:pt x="1401404" y="3304936"/>
                    <a:pt x="1387523" y="3316406"/>
                    <a:pt x="1378424" y="3330054"/>
                  </a:cubicBezTo>
                  <a:cubicBezTo>
                    <a:pt x="1342535" y="3473608"/>
                    <a:pt x="1396108" y="3299106"/>
                    <a:pt x="1323833" y="3425589"/>
                  </a:cubicBezTo>
                  <a:cubicBezTo>
                    <a:pt x="1320142" y="3432048"/>
                    <a:pt x="1305804" y="3510004"/>
                    <a:pt x="1296538" y="3521123"/>
                  </a:cubicBezTo>
                  <a:cubicBezTo>
                    <a:pt x="1281976" y="3538597"/>
                    <a:pt x="1262292" y="3551894"/>
                    <a:pt x="1241947" y="3562066"/>
                  </a:cubicBezTo>
                  <a:cubicBezTo>
                    <a:pt x="1216212" y="3574933"/>
                    <a:pt x="1160060" y="3589362"/>
                    <a:pt x="1160060" y="3589362"/>
                  </a:cubicBezTo>
                  <a:cubicBezTo>
                    <a:pt x="1150962" y="3603010"/>
                    <a:pt x="1132765" y="3613903"/>
                    <a:pt x="1132765" y="3630305"/>
                  </a:cubicBezTo>
                  <a:cubicBezTo>
                    <a:pt x="1132765" y="3646707"/>
                    <a:pt x="1146412" y="3662150"/>
                    <a:pt x="1160060" y="3671248"/>
                  </a:cubicBezTo>
                  <a:cubicBezTo>
                    <a:pt x="1173633" y="3680297"/>
                    <a:pt x="1296268" y="3698499"/>
                    <a:pt x="1296538" y="3698544"/>
                  </a:cubicBezTo>
                  <a:cubicBezTo>
                    <a:pt x="1301087" y="3712192"/>
                    <a:pt x="1311774" y="3725189"/>
                    <a:pt x="1310185" y="3739487"/>
                  </a:cubicBezTo>
                  <a:cubicBezTo>
                    <a:pt x="1307008" y="3768083"/>
                    <a:pt x="1291988" y="3794078"/>
                    <a:pt x="1282890" y="3821374"/>
                  </a:cubicBezTo>
                  <a:cubicBezTo>
                    <a:pt x="1275555" y="3843380"/>
                    <a:pt x="1280751" y="3869472"/>
                    <a:pt x="1269242" y="3889612"/>
                  </a:cubicBezTo>
                  <a:cubicBezTo>
                    <a:pt x="1261104" y="3903853"/>
                    <a:pt x="1241947" y="3907809"/>
                    <a:pt x="1228299" y="3916908"/>
                  </a:cubicBezTo>
                  <a:cubicBezTo>
                    <a:pt x="1130851" y="3884425"/>
                    <a:pt x="1170352" y="3873652"/>
                    <a:pt x="1105469" y="3916908"/>
                  </a:cubicBezTo>
                  <a:cubicBezTo>
                    <a:pt x="1119117" y="3930556"/>
                    <a:pt x="1136836" y="3941093"/>
                    <a:pt x="1146412" y="3957851"/>
                  </a:cubicBezTo>
                  <a:cubicBezTo>
                    <a:pt x="1190766" y="4035471"/>
                    <a:pt x="1121391" y="3999552"/>
                    <a:pt x="1201003" y="4026090"/>
                  </a:cubicBezTo>
                  <a:cubicBezTo>
                    <a:pt x="1210102" y="4039738"/>
                    <a:pt x="1220963" y="4052362"/>
                    <a:pt x="1228299" y="4067033"/>
                  </a:cubicBezTo>
                  <a:cubicBezTo>
                    <a:pt x="1234733" y="4079900"/>
                    <a:pt x="1231774" y="4097804"/>
                    <a:pt x="1241947" y="4107977"/>
                  </a:cubicBezTo>
                  <a:cubicBezTo>
                    <a:pt x="1248472" y="4114502"/>
                    <a:pt x="1337012" y="4135155"/>
                    <a:pt x="1337481" y="4135272"/>
                  </a:cubicBezTo>
                  <a:lnTo>
                    <a:pt x="1378424" y="4258102"/>
                  </a:lnTo>
                  <a:cubicBezTo>
                    <a:pt x="1417776" y="4376155"/>
                    <a:pt x="1363304" y="4283190"/>
                    <a:pt x="1419368" y="4367284"/>
                  </a:cubicBezTo>
                  <a:cubicBezTo>
                    <a:pt x="1423917" y="4380932"/>
                    <a:pt x="1426582" y="4395360"/>
                    <a:pt x="1433015" y="4408227"/>
                  </a:cubicBezTo>
                  <a:cubicBezTo>
                    <a:pt x="1440351" y="4422898"/>
                    <a:pt x="1450777" y="4435823"/>
                    <a:pt x="1460311" y="4449171"/>
                  </a:cubicBezTo>
                  <a:cubicBezTo>
                    <a:pt x="1504081" y="4510449"/>
                    <a:pt x="1492598" y="4495106"/>
                    <a:pt x="1542197" y="4544705"/>
                  </a:cubicBezTo>
                  <a:cubicBezTo>
                    <a:pt x="1574918" y="4642866"/>
                    <a:pt x="1535221" y="4520289"/>
                    <a:pt x="1569493" y="4640239"/>
                  </a:cubicBezTo>
                  <a:cubicBezTo>
                    <a:pt x="1573445" y="4654072"/>
                    <a:pt x="1572968" y="4671010"/>
                    <a:pt x="1583141" y="4681183"/>
                  </a:cubicBezTo>
                  <a:cubicBezTo>
                    <a:pt x="1638977" y="4737020"/>
                    <a:pt x="1709989" y="4747553"/>
                    <a:pt x="1774209" y="4790365"/>
                  </a:cubicBezTo>
                  <a:cubicBezTo>
                    <a:pt x="1787857" y="4799463"/>
                    <a:pt x="1802893" y="4806763"/>
                    <a:pt x="1815153" y="4817660"/>
                  </a:cubicBezTo>
                  <a:cubicBezTo>
                    <a:pt x="1844004" y="4843306"/>
                    <a:pt x="1875626" y="4867429"/>
                    <a:pt x="1897039" y="4899547"/>
                  </a:cubicBezTo>
                  <a:cubicBezTo>
                    <a:pt x="1906138" y="4913195"/>
                    <a:pt x="1912737" y="4928892"/>
                    <a:pt x="1924335" y="4940490"/>
                  </a:cubicBezTo>
                  <a:cubicBezTo>
                    <a:pt x="1950793" y="4966948"/>
                    <a:pt x="1972919" y="4970333"/>
                    <a:pt x="2006221" y="4981433"/>
                  </a:cubicBezTo>
                  <a:cubicBezTo>
                    <a:pt x="2033517" y="4976884"/>
                    <a:pt x="2061095" y="4973789"/>
                    <a:pt x="2088108" y="4967786"/>
                  </a:cubicBezTo>
                  <a:cubicBezTo>
                    <a:pt x="2102151" y="4964665"/>
                    <a:pt x="2114665" y="4954138"/>
                    <a:pt x="2129051" y="4954138"/>
                  </a:cubicBezTo>
                  <a:cubicBezTo>
                    <a:pt x="2161219" y="4954138"/>
                    <a:pt x="2192740" y="4963237"/>
                    <a:pt x="2224585" y="4967786"/>
                  </a:cubicBezTo>
                  <a:cubicBezTo>
                    <a:pt x="2273816" y="5000605"/>
                    <a:pt x="2310017" y="5020872"/>
                    <a:pt x="2347415" y="5076968"/>
                  </a:cubicBezTo>
                  <a:cubicBezTo>
                    <a:pt x="2356514" y="5090616"/>
                    <a:pt x="2360802" y="5109218"/>
                    <a:pt x="2374711" y="5117911"/>
                  </a:cubicBezTo>
                  <a:cubicBezTo>
                    <a:pt x="2399109" y="5133160"/>
                    <a:pt x="2456597" y="5145206"/>
                    <a:pt x="2456597" y="5145206"/>
                  </a:cubicBezTo>
                  <a:cubicBezTo>
                    <a:pt x="2483893" y="5140657"/>
                    <a:pt x="2514458" y="5145288"/>
                    <a:pt x="2538484" y="5131559"/>
                  </a:cubicBezTo>
                  <a:cubicBezTo>
                    <a:pt x="2550975" y="5124421"/>
                    <a:pt x="2549011" y="5104659"/>
                    <a:pt x="2552132" y="5090615"/>
                  </a:cubicBezTo>
                  <a:cubicBezTo>
                    <a:pt x="2558135" y="5063602"/>
                    <a:pt x="2559776" y="5035742"/>
                    <a:pt x="2565779" y="5008729"/>
                  </a:cubicBezTo>
                  <a:cubicBezTo>
                    <a:pt x="2578861" y="4949859"/>
                    <a:pt x="2578203" y="4977444"/>
                    <a:pt x="2620371" y="4926842"/>
                  </a:cubicBezTo>
                  <a:cubicBezTo>
                    <a:pt x="2630872" y="4914241"/>
                    <a:pt x="2636068" y="4897497"/>
                    <a:pt x="2647666" y="4885899"/>
                  </a:cubicBezTo>
                  <a:cubicBezTo>
                    <a:pt x="2663750" y="4869815"/>
                    <a:pt x="2684987" y="4859759"/>
                    <a:pt x="2702257" y="4844956"/>
                  </a:cubicBezTo>
                  <a:cubicBezTo>
                    <a:pt x="2736874" y="4815284"/>
                    <a:pt x="2742373" y="4795282"/>
                    <a:pt x="2784144" y="4776717"/>
                  </a:cubicBezTo>
                  <a:cubicBezTo>
                    <a:pt x="2810436" y="4765032"/>
                    <a:pt x="2838735" y="4758519"/>
                    <a:pt x="2866030" y="4749421"/>
                  </a:cubicBezTo>
                  <a:lnTo>
                    <a:pt x="2906974" y="4735774"/>
                  </a:lnTo>
                  <a:cubicBezTo>
                    <a:pt x="3016156" y="4740323"/>
                    <a:pt x="3125521" y="4741635"/>
                    <a:pt x="3234520" y="4749421"/>
                  </a:cubicBezTo>
                  <a:cubicBezTo>
                    <a:pt x="3253229" y="4750757"/>
                    <a:pt x="3271076" y="4757916"/>
                    <a:pt x="3289111" y="4763069"/>
                  </a:cubicBezTo>
                  <a:cubicBezTo>
                    <a:pt x="3325048" y="4773337"/>
                    <a:pt x="3351562" y="4784162"/>
                    <a:pt x="3384645" y="4804012"/>
                  </a:cubicBezTo>
                  <a:cubicBezTo>
                    <a:pt x="3412775" y="4820890"/>
                    <a:pt x="3443335" y="4835406"/>
                    <a:pt x="3466532" y="4858603"/>
                  </a:cubicBezTo>
                  <a:cubicBezTo>
                    <a:pt x="3605071" y="4997144"/>
                    <a:pt x="3491615" y="4900949"/>
                    <a:pt x="3603009" y="4967786"/>
                  </a:cubicBezTo>
                  <a:cubicBezTo>
                    <a:pt x="3631139" y="4984664"/>
                    <a:pt x="3657600" y="5004180"/>
                    <a:pt x="3684896" y="5022377"/>
                  </a:cubicBezTo>
                  <a:lnTo>
                    <a:pt x="3725839" y="5049672"/>
                  </a:lnTo>
                  <a:cubicBezTo>
                    <a:pt x="3791136" y="5147618"/>
                    <a:pt x="3757233" y="5108362"/>
                    <a:pt x="3821374" y="5172502"/>
                  </a:cubicBezTo>
                  <a:cubicBezTo>
                    <a:pt x="3816825" y="5208896"/>
                    <a:pt x="3820260" y="5247215"/>
                    <a:pt x="3807726" y="5281684"/>
                  </a:cubicBezTo>
                  <a:cubicBezTo>
                    <a:pt x="3797325" y="5310285"/>
                    <a:pt x="3747028" y="5332266"/>
                    <a:pt x="3725839" y="5349923"/>
                  </a:cubicBezTo>
                  <a:cubicBezTo>
                    <a:pt x="3660597" y="5404292"/>
                    <a:pt x="3706396" y="5373254"/>
                    <a:pt x="3657600" y="5431809"/>
                  </a:cubicBezTo>
                  <a:cubicBezTo>
                    <a:pt x="3624759" y="5471218"/>
                    <a:pt x="3615975" y="5473208"/>
                    <a:pt x="3575714" y="5500048"/>
                  </a:cubicBezTo>
                  <a:cubicBezTo>
                    <a:pt x="3497483" y="5617395"/>
                    <a:pt x="3591278" y="5468921"/>
                    <a:pt x="3534771" y="5581935"/>
                  </a:cubicBezTo>
                  <a:cubicBezTo>
                    <a:pt x="3527436" y="5596606"/>
                    <a:pt x="3514137" y="5607889"/>
                    <a:pt x="3507475" y="5622878"/>
                  </a:cubicBezTo>
                  <a:cubicBezTo>
                    <a:pt x="3495789" y="5649170"/>
                    <a:pt x="3480179" y="5704765"/>
                    <a:pt x="3480179" y="5704765"/>
                  </a:cubicBezTo>
                  <a:cubicBezTo>
                    <a:pt x="3489278" y="5718413"/>
                    <a:pt x="3494667" y="5735461"/>
                    <a:pt x="3507475" y="5745708"/>
                  </a:cubicBezTo>
                  <a:cubicBezTo>
                    <a:pt x="3518709" y="5754695"/>
                    <a:pt x="3534462" y="5755867"/>
                    <a:pt x="3548418" y="5759356"/>
                  </a:cubicBezTo>
                  <a:cubicBezTo>
                    <a:pt x="3570922" y="5764982"/>
                    <a:pt x="3594013" y="5767971"/>
                    <a:pt x="3616657" y="5773003"/>
                  </a:cubicBezTo>
                  <a:cubicBezTo>
                    <a:pt x="3634967" y="5777072"/>
                    <a:pt x="3653051" y="5782102"/>
                    <a:pt x="3671248" y="5786651"/>
                  </a:cubicBezTo>
                  <a:cubicBezTo>
                    <a:pt x="3703093" y="5782102"/>
                    <a:pt x="3737387" y="5786068"/>
                    <a:pt x="3766782" y="5773003"/>
                  </a:cubicBezTo>
                  <a:cubicBezTo>
                    <a:pt x="3781771" y="5766341"/>
                    <a:pt x="3782480" y="5743658"/>
                    <a:pt x="3794078" y="5732060"/>
                  </a:cubicBezTo>
                  <a:cubicBezTo>
                    <a:pt x="3805676" y="5720462"/>
                    <a:pt x="3822420" y="5715266"/>
                    <a:pt x="3835021" y="5704765"/>
                  </a:cubicBezTo>
                  <a:cubicBezTo>
                    <a:pt x="3849849" y="5692409"/>
                    <a:pt x="3859093" y="5673194"/>
                    <a:pt x="3875965" y="5663821"/>
                  </a:cubicBezTo>
                  <a:cubicBezTo>
                    <a:pt x="3901116" y="5649848"/>
                    <a:pt x="3957851" y="5636526"/>
                    <a:pt x="3957851" y="5636526"/>
                  </a:cubicBezTo>
                  <a:cubicBezTo>
                    <a:pt x="3991251" y="5736723"/>
                    <a:pt x="4005492" y="5698067"/>
                    <a:pt x="3944203" y="5759356"/>
                  </a:cubicBezTo>
                  <a:cubicBezTo>
                    <a:pt x="3930130" y="5801576"/>
                    <a:pt x="3916908" y="5834150"/>
                    <a:pt x="3916908" y="5882186"/>
                  </a:cubicBezTo>
                  <a:cubicBezTo>
                    <a:pt x="3916908" y="5946038"/>
                    <a:pt x="3921084" y="6010109"/>
                    <a:pt x="3930556" y="6073254"/>
                  </a:cubicBezTo>
                  <a:cubicBezTo>
                    <a:pt x="3942517" y="6152995"/>
                    <a:pt x="3943801" y="6161162"/>
                    <a:pt x="4012442" y="6168789"/>
                  </a:cubicBezTo>
                  <a:cubicBezTo>
                    <a:pt x="4075903" y="6175840"/>
                    <a:pt x="4139821" y="6177887"/>
                    <a:pt x="4203511" y="6182436"/>
                  </a:cubicBezTo>
                  <a:cubicBezTo>
                    <a:pt x="4297367" y="6245007"/>
                    <a:pt x="4254275" y="6226653"/>
                    <a:pt x="4326341" y="6250675"/>
                  </a:cubicBezTo>
                  <a:cubicBezTo>
                    <a:pt x="4357321" y="6297145"/>
                    <a:pt x="4341842" y="6292082"/>
                    <a:pt x="4394579" y="6305266"/>
                  </a:cubicBezTo>
                  <a:cubicBezTo>
                    <a:pt x="4398992" y="6306369"/>
                    <a:pt x="4403678" y="6305266"/>
                    <a:pt x="4408227" y="6305266"/>
                  </a:cubicBezTo>
                </a:path>
              </a:pathLst>
            </a:custGeom>
            <a:ln w="57150">
              <a:solidFill>
                <a:srgbClr val="0000FF"/>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buClrTx/>
                <a:defRPr/>
              </a:pPr>
              <a:endParaRPr lang="en-US" sz="1800" kern="1200">
                <a:solidFill>
                  <a:srgbClr val="FFFF00"/>
                </a:solidFill>
                <a:latin typeface="Century Schoolbook"/>
              </a:endParaRPr>
            </a:p>
          </p:txBody>
        </p:sp>
      </p:grpSp>
      <p:sp>
        <p:nvSpPr>
          <p:cNvPr id="5" name="Freeform 4"/>
          <p:cNvSpPr/>
          <p:nvPr/>
        </p:nvSpPr>
        <p:spPr>
          <a:xfrm>
            <a:off x="1960563" y="-82550"/>
            <a:ext cx="4667250" cy="4408488"/>
          </a:xfrm>
          <a:custGeom>
            <a:avLst/>
            <a:gdLst>
              <a:gd name="connsiteX0" fmla="*/ 0 w 4667539"/>
              <a:gd name="connsiteY0" fmla="*/ 0 h 4408227"/>
              <a:gd name="connsiteX1" fmla="*/ 68239 w 4667539"/>
              <a:gd name="connsiteY1" fmla="*/ 27296 h 4408227"/>
              <a:gd name="connsiteX2" fmla="*/ 109182 w 4667539"/>
              <a:gd name="connsiteY2" fmla="*/ 40944 h 4408227"/>
              <a:gd name="connsiteX3" fmla="*/ 136478 w 4667539"/>
              <a:gd name="connsiteY3" fmla="*/ 81887 h 4408227"/>
              <a:gd name="connsiteX4" fmla="*/ 150126 w 4667539"/>
              <a:gd name="connsiteY4" fmla="*/ 136478 h 4408227"/>
              <a:gd name="connsiteX5" fmla="*/ 191069 w 4667539"/>
              <a:gd name="connsiteY5" fmla="*/ 163774 h 4408227"/>
              <a:gd name="connsiteX6" fmla="*/ 286603 w 4667539"/>
              <a:gd name="connsiteY6" fmla="*/ 191069 h 4408227"/>
              <a:gd name="connsiteX7" fmla="*/ 327547 w 4667539"/>
              <a:gd name="connsiteY7" fmla="*/ 204717 h 4408227"/>
              <a:gd name="connsiteX8" fmla="*/ 409433 w 4667539"/>
              <a:gd name="connsiteY8" fmla="*/ 286603 h 4408227"/>
              <a:gd name="connsiteX9" fmla="*/ 545911 w 4667539"/>
              <a:gd name="connsiteY9" fmla="*/ 368490 h 4408227"/>
              <a:gd name="connsiteX10" fmla="*/ 696036 w 4667539"/>
              <a:gd name="connsiteY10" fmla="*/ 409433 h 4408227"/>
              <a:gd name="connsiteX11" fmla="*/ 818866 w 4667539"/>
              <a:gd name="connsiteY11" fmla="*/ 464024 h 4408227"/>
              <a:gd name="connsiteX12" fmla="*/ 859809 w 4667539"/>
              <a:gd name="connsiteY12" fmla="*/ 477672 h 4408227"/>
              <a:gd name="connsiteX13" fmla="*/ 1023582 w 4667539"/>
              <a:gd name="connsiteY13" fmla="*/ 586854 h 4408227"/>
              <a:gd name="connsiteX14" fmla="*/ 1091821 w 4667539"/>
              <a:gd name="connsiteY14" fmla="*/ 600502 h 4408227"/>
              <a:gd name="connsiteX15" fmla="*/ 1214651 w 4667539"/>
              <a:gd name="connsiteY15" fmla="*/ 655093 h 4408227"/>
              <a:gd name="connsiteX16" fmla="*/ 1337481 w 4667539"/>
              <a:gd name="connsiteY16" fmla="*/ 736980 h 4408227"/>
              <a:gd name="connsiteX17" fmla="*/ 1378424 w 4667539"/>
              <a:gd name="connsiteY17" fmla="*/ 777923 h 4408227"/>
              <a:gd name="connsiteX18" fmla="*/ 1460311 w 4667539"/>
              <a:gd name="connsiteY18" fmla="*/ 832514 h 4408227"/>
              <a:gd name="connsiteX19" fmla="*/ 1542197 w 4667539"/>
              <a:gd name="connsiteY19" fmla="*/ 887105 h 4408227"/>
              <a:gd name="connsiteX20" fmla="*/ 1583141 w 4667539"/>
              <a:gd name="connsiteY20" fmla="*/ 900753 h 4408227"/>
              <a:gd name="connsiteX21" fmla="*/ 1624084 w 4667539"/>
              <a:gd name="connsiteY21" fmla="*/ 928048 h 4408227"/>
              <a:gd name="connsiteX22" fmla="*/ 1678675 w 4667539"/>
              <a:gd name="connsiteY22" fmla="*/ 955344 h 4408227"/>
              <a:gd name="connsiteX23" fmla="*/ 1719618 w 4667539"/>
              <a:gd name="connsiteY23" fmla="*/ 996287 h 4408227"/>
              <a:gd name="connsiteX24" fmla="*/ 1815153 w 4667539"/>
              <a:gd name="connsiteY24" fmla="*/ 1050878 h 4408227"/>
              <a:gd name="connsiteX25" fmla="*/ 1937982 w 4667539"/>
              <a:gd name="connsiteY25" fmla="*/ 1160060 h 4408227"/>
              <a:gd name="connsiteX26" fmla="*/ 2006221 w 4667539"/>
              <a:gd name="connsiteY26" fmla="*/ 1241947 h 4408227"/>
              <a:gd name="connsiteX27" fmla="*/ 2060812 w 4667539"/>
              <a:gd name="connsiteY27" fmla="*/ 1323833 h 4408227"/>
              <a:gd name="connsiteX28" fmla="*/ 2101756 w 4667539"/>
              <a:gd name="connsiteY28" fmla="*/ 1364777 h 4408227"/>
              <a:gd name="connsiteX29" fmla="*/ 2129051 w 4667539"/>
              <a:gd name="connsiteY29" fmla="*/ 1405720 h 4408227"/>
              <a:gd name="connsiteX30" fmla="*/ 2210938 w 4667539"/>
              <a:gd name="connsiteY30" fmla="*/ 1473959 h 4408227"/>
              <a:gd name="connsiteX31" fmla="*/ 2265529 w 4667539"/>
              <a:gd name="connsiteY31" fmla="*/ 1555845 h 4408227"/>
              <a:gd name="connsiteX32" fmla="*/ 2388359 w 4667539"/>
              <a:gd name="connsiteY32" fmla="*/ 1665027 h 4408227"/>
              <a:gd name="connsiteX33" fmla="*/ 2442950 w 4667539"/>
              <a:gd name="connsiteY33" fmla="*/ 1746914 h 4408227"/>
              <a:gd name="connsiteX34" fmla="*/ 2511188 w 4667539"/>
              <a:gd name="connsiteY34" fmla="*/ 1869744 h 4408227"/>
              <a:gd name="connsiteX35" fmla="*/ 2593075 w 4667539"/>
              <a:gd name="connsiteY35" fmla="*/ 1937983 h 4408227"/>
              <a:gd name="connsiteX36" fmla="*/ 2634018 w 4667539"/>
              <a:gd name="connsiteY36" fmla="*/ 1978926 h 4408227"/>
              <a:gd name="connsiteX37" fmla="*/ 2715905 w 4667539"/>
              <a:gd name="connsiteY37" fmla="*/ 2019869 h 4408227"/>
              <a:gd name="connsiteX38" fmla="*/ 2784144 w 4667539"/>
              <a:gd name="connsiteY38" fmla="*/ 2129051 h 4408227"/>
              <a:gd name="connsiteX39" fmla="*/ 2811439 w 4667539"/>
              <a:gd name="connsiteY39" fmla="*/ 2169994 h 4408227"/>
              <a:gd name="connsiteX40" fmla="*/ 2893326 w 4667539"/>
              <a:gd name="connsiteY40" fmla="*/ 2251881 h 4408227"/>
              <a:gd name="connsiteX41" fmla="*/ 2975212 w 4667539"/>
              <a:gd name="connsiteY41" fmla="*/ 2333768 h 4408227"/>
              <a:gd name="connsiteX42" fmla="*/ 3016156 w 4667539"/>
              <a:gd name="connsiteY42" fmla="*/ 2374711 h 4408227"/>
              <a:gd name="connsiteX43" fmla="*/ 3057099 w 4667539"/>
              <a:gd name="connsiteY43" fmla="*/ 2429302 h 4408227"/>
              <a:gd name="connsiteX44" fmla="*/ 3084394 w 4667539"/>
              <a:gd name="connsiteY44" fmla="*/ 2470245 h 4408227"/>
              <a:gd name="connsiteX45" fmla="*/ 3125338 w 4667539"/>
              <a:gd name="connsiteY45" fmla="*/ 2511188 h 4408227"/>
              <a:gd name="connsiteX46" fmla="*/ 3152633 w 4667539"/>
              <a:gd name="connsiteY46" fmla="*/ 2552132 h 4408227"/>
              <a:gd name="connsiteX47" fmla="*/ 3234520 w 4667539"/>
              <a:gd name="connsiteY47" fmla="*/ 2661314 h 4408227"/>
              <a:gd name="connsiteX48" fmla="*/ 3289111 w 4667539"/>
              <a:gd name="connsiteY48" fmla="*/ 2743200 h 4408227"/>
              <a:gd name="connsiteX49" fmla="*/ 3452884 w 4667539"/>
              <a:gd name="connsiteY49" fmla="*/ 2879678 h 4408227"/>
              <a:gd name="connsiteX50" fmla="*/ 3521123 w 4667539"/>
              <a:gd name="connsiteY50" fmla="*/ 2975212 h 4408227"/>
              <a:gd name="connsiteX51" fmla="*/ 3562066 w 4667539"/>
              <a:gd name="connsiteY51" fmla="*/ 3016156 h 4408227"/>
              <a:gd name="connsiteX52" fmla="*/ 3575714 w 4667539"/>
              <a:gd name="connsiteY52" fmla="*/ 3057099 h 4408227"/>
              <a:gd name="connsiteX53" fmla="*/ 3616657 w 4667539"/>
              <a:gd name="connsiteY53" fmla="*/ 3098042 h 4408227"/>
              <a:gd name="connsiteX54" fmla="*/ 3657600 w 4667539"/>
              <a:gd name="connsiteY54" fmla="*/ 3152633 h 4408227"/>
              <a:gd name="connsiteX55" fmla="*/ 3698544 w 4667539"/>
              <a:gd name="connsiteY55" fmla="*/ 3193577 h 4408227"/>
              <a:gd name="connsiteX56" fmla="*/ 3725839 w 4667539"/>
              <a:gd name="connsiteY56" fmla="*/ 3234520 h 4408227"/>
              <a:gd name="connsiteX57" fmla="*/ 3766782 w 4667539"/>
              <a:gd name="connsiteY57" fmla="*/ 3275463 h 4408227"/>
              <a:gd name="connsiteX58" fmla="*/ 3848669 w 4667539"/>
              <a:gd name="connsiteY58" fmla="*/ 3370997 h 4408227"/>
              <a:gd name="connsiteX59" fmla="*/ 3903260 w 4667539"/>
              <a:gd name="connsiteY59" fmla="*/ 3398293 h 4408227"/>
              <a:gd name="connsiteX60" fmla="*/ 3944203 w 4667539"/>
              <a:gd name="connsiteY60" fmla="*/ 3439236 h 4408227"/>
              <a:gd name="connsiteX61" fmla="*/ 3998794 w 4667539"/>
              <a:gd name="connsiteY61" fmla="*/ 3480180 h 4408227"/>
              <a:gd name="connsiteX62" fmla="*/ 4121624 w 4667539"/>
              <a:gd name="connsiteY62" fmla="*/ 3589362 h 4408227"/>
              <a:gd name="connsiteX63" fmla="*/ 4135272 w 4667539"/>
              <a:gd name="connsiteY63" fmla="*/ 3766783 h 4408227"/>
              <a:gd name="connsiteX64" fmla="*/ 4189863 w 4667539"/>
              <a:gd name="connsiteY64" fmla="*/ 3807726 h 4408227"/>
              <a:gd name="connsiteX65" fmla="*/ 4271750 w 4667539"/>
              <a:gd name="connsiteY65" fmla="*/ 3835021 h 4408227"/>
              <a:gd name="connsiteX66" fmla="*/ 4339988 w 4667539"/>
              <a:gd name="connsiteY66" fmla="*/ 3916908 h 4408227"/>
              <a:gd name="connsiteX67" fmla="*/ 4353636 w 4667539"/>
              <a:gd name="connsiteY67" fmla="*/ 4026090 h 4408227"/>
              <a:gd name="connsiteX68" fmla="*/ 4435523 w 4667539"/>
              <a:gd name="connsiteY68" fmla="*/ 4148920 h 4408227"/>
              <a:gd name="connsiteX69" fmla="*/ 4476466 w 4667539"/>
              <a:gd name="connsiteY69" fmla="*/ 4176215 h 4408227"/>
              <a:gd name="connsiteX70" fmla="*/ 4612944 w 4667539"/>
              <a:gd name="connsiteY70" fmla="*/ 4271750 h 4408227"/>
              <a:gd name="connsiteX71" fmla="*/ 4653887 w 4667539"/>
              <a:gd name="connsiteY71" fmla="*/ 4299045 h 4408227"/>
              <a:gd name="connsiteX72" fmla="*/ 4667535 w 4667539"/>
              <a:gd name="connsiteY72" fmla="*/ 4408227 h 440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667539" h="4408227">
                <a:moveTo>
                  <a:pt x="0" y="0"/>
                </a:moveTo>
                <a:cubicBezTo>
                  <a:pt x="22746" y="9099"/>
                  <a:pt x="45300" y="18694"/>
                  <a:pt x="68239" y="27296"/>
                </a:cubicBezTo>
                <a:cubicBezTo>
                  <a:pt x="81709" y="32347"/>
                  <a:pt x="97948" y="31957"/>
                  <a:pt x="109182" y="40944"/>
                </a:cubicBezTo>
                <a:cubicBezTo>
                  <a:pt x="121990" y="51191"/>
                  <a:pt x="127379" y="68239"/>
                  <a:pt x="136478" y="81887"/>
                </a:cubicBezTo>
                <a:cubicBezTo>
                  <a:pt x="141027" y="100084"/>
                  <a:pt x="139721" y="120871"/>
                  <a:pt x="150126" y="136478"/>
                </a:cubicBezTo>
                <a:cubicBezTo>
                  <a:pt x="159224" y="150126"/>
                  <a:pt x="176398" y="156439"/>
                  <a:pt x="191069" y="163774"/>
                </a:cubicBezTo>
                <a:cubicBezTo>
                  <a:pt x="212879" y="174679"/>
                  <a:pt x="266205" y="185241"/>
                  <a:pt x="286603" y="191069"/>
                </a:cubicBezTo>
                <a:cubicBezTo>
                  <a:pt x="300436" y="195021"/>
                  <a:pt x="313899" y="200168"/>
                  <a:pt x="327547" y="204717"/>
                </a:cubicBezTo>
                <a:cubicBezTo>
                  <a:pt x="354842" y="232012"/>
                  <a:pt x="377315" y="265191"/>
                  <a:pt x="409433" y="286603"/>
                </a:cubicBezTo>
                <a:cubicBezTo>
                  <a:pt x="457494" y="318643"/>
                  <a:pt x="493455" y="347507"/>
                  <a:pt x="545911" y="368490"/>
                </a:cubicBezTo>
                <a:cubicBezTo>
                  <a:pt x="615176" y="396197"/>
                  <a:pt x="627502" y="395727"/>
                  <a:pt x="696036" y="409433"/>
                </a:cubicBezTo>
                <a:cubicBezTo>
                  <a:pt x="760920" y="452690"/>
                  <a:pt x="721417" y="431541"/>
                  <a:pt x="818866" y="464024"/>
                </a:cubicBezTo>
                <a:cubicBezTo>
                  <a:pt x="832514" y="468573"/>
                  <a:pt x="847839" y="469692"/>
                  <a:pt x="859809" y="477672"/>
                </a:cubicBezTo>
                <a:lnTo>
                  <a:pt x="1023582" y="586854"/>
                </a:lnTo>
                <a:cubicBezTo>
                  <a:pt x="1042883" y="599721"/>
                  <a:pt x="1069075" y="595953"/>
                  <a:pt x="1091821" y="600502"/>
                </a:cubicBezTo>
                <a:cubicBezTo>
                  <a:pt x="1156705" y="643756"/>
                  <a:pt x="1117204" y="622610"/>
                  <a:pt x="1214651" y="655093"/>
                </a:cubicBezTo>
                <a:cubicBezTo>
                  <a:pt x="1214657" y="655095"/>
                  <a:pt x="1317007" y="723330"/>
                  <a:pt x="1337481" y="736980"/>
                </a:cubicBezTo>
                <a:cubicBezTo>
                  <a:pt x="1353540" y="747686"/>
                  <a:pt x="1363189" y="766074"/>
                  <a:pt x="1378424" y="777923"/>
                </a:cubicBezTo>
                <a:cubicBezTo>
                  <a:pt x="1404319" y="798063"/>
                  <a:pt x="1433015" y="814317"/>
                  <a:pt x="1460311" y="832514"/>
                </a:cubicBezTo>
                <a:lnTo>
                  <a:pt x="1542197" y="887105"/>
                </a:lnTo>
                <a:cubicBezTo>
                  <a:pt x="1554167" y="895085"/>
                  <a:pt x="1570274" y="894319"/>
                  <a:pt x="1583141" y="900753"/>
                </a:cubicBezTo>
                <a:cubicBezTo>
                  <a:pt x="1597812" y="908088"/>
                  <a:pt x="1609843" y="919910"/>
                  <a:pt x="1624084" y="928048"/>
                </a:cubicBezTo>
                <a:cubicBezTo>
                  <a:pt x="1641748" y="938142"/>
                  <a:pt x="1662120" y="943519"/>
                  <a:pt x="1678675" y="955344"/>
                </a:cubicBezTo>
                <a:cubicBezTo>
                  <a:pt x="1694381" y="966562"/>
                  <a:pt x="1703912" y="985069"/>
                  <a:pt x="1719618" y="996287"/>
                </a:cubicBezTo>
                <a:cubicBezTo>
                  <a:pt x="1782514" y="1041213"/>
                  <a:pt x="1762413" y="1003998"/>
                  <a:pt x="1815153" y="1050878"/>
                </a:cubicBezTo>
                <a:cubicBezTo>
                  <a:pt x="1955384" y="1175527"/>
                  <a:pt x="1845057" y="1098111"/>
                  <a:pt x="1937982" y="1160060"/>
                </a:cubicBezTo>
                <a:cubicBezTo>
                  <a:pt x="2035527" y="1306375"/>
                  <a:pt x="1883615" y="1084310"/>
                  <a:pt x="2006221" y="1241947"/>
                </a:cubicBezTo>
                <a:cubicBezTo>
                  <a:pt x="2026361" y="1267842"/>
                  <a:pt x="2037615" y="1300636"/>
                  <a:pt x="2060812" y="1323833"/>
                </a:cubicBezTo>
                <a:cubicBezTo>
                  <a:pt x="2074460" y="1337481"/>
                  <a:pt x="2089400" y="1349949"/>
                  <a:pt x="2101756" y="1364777"/>
                </a:cubicBezTo>
                <a:cubicBezTo>
                  <a:pt x="2112257" y="1377378"/>
                  <a:pt x="2117453" y="1394122"/>
                  <a:pt x="2129051" y="1405720"/>
                </a:cubicBezTo>
                <a:cubicBezTo>
                  <a:pt x="2207909" y="1484578"/>
                  <a:pt x="2132678" y="1373339"/>
                  <a:pt x="2210938" y="1473959"/>
                </a:cubicBezTo>
                <a:cubicBezTo>
                  <a:pt x="2231078" y="1499854"/>
                  <a:pt x="2242333" y="1532648"/>
                  <a:pt x="2265529" y="1555845"/>
                </a:cubicBezTo>
                <a:cubicBezTo>
                  <a:pt x="2359013" y="1649331"/>
                  <a:pt x="2315296" y="1616320"/>
                  <a:pt x="2388359" y="1665027"/>
                </a:cubicBezTo>
                <a:cubicBezTo>
                  <a:pt x="2406556" y="1692323"/>
                  <a:pt x="2432577" y="1715792"/>
                  <a:pt x="2442950" y="1746914"/>
                </a:cubicBezTo>
                <a:cubicBezTo>
                  <a:pt x="2460111" y="1798399"/>
                  <a:pt x="2464260" y="1822817"/>
                  <a:pt x="2511188" y="1869744"/>
                </a:cubicBezTo>
                <a:cubicBezTo>
                  <a:pt x="2630815" y="1989368"/>
                  <a:pt x="2479062" y="1842971"/>
                  <a:pt x="2593075" y="1937983"/>
                </a:cubicBezTo>
                <a:cubicBezTo>
                  <a:pt x="2607902" y="1950339"/>
                  <a:pt x="2619191" y="1966570"/>
                  <a:pt x="2634018" y="1978926"/>
                </a:cubicBezTo>
                <a:cubicBezTo>
                  <a:pt x="2669292" y="2008321"/>
                  <a:pt x="2674872" y="2006191"/>
                  <a:pt x="2715905" y="2019869"/>
                </a:cubicBezTo>
                <a:cubicBezTo>
                  <a:pt x="2758655" y="2105371"/>
                  <a:pt x="2725086" y="2046371"/>
                  <a:pt x="2784144" y="2129051"/>
                </a:cubicBezTo>
                <a:cubicBezTo>
                  <a:pt x="2793678" y="2142398"/>
                  <a:pt x="2800542" y="2157735"/>
                  <a:pt x="2811439" y="2169994"/>
                </a:cubicBezTo>
                <a:cubicBezTo>
                  <a:pt x="2837085" y="2198845"/>
                  <a:pt x="2866030" y="2224585"/>
                  <a:pt x="2893326" y="2251881"/>
                </a:cubicBezTo>
                <a:lnTo>
                  <a:pt x="2975212" y="2333768"/>
                </a:lnTo>
                <a:cubicBezTo>
                  <a:pt x="2988860" y="2347416"/>
                  <a:pt x="3004575" y="2359270"/>
                  <a:pt x="3016156" y="2374711"/>
                </a:cubicBezTo>
                <a:cubicBezTo>
                  <a:pt x="3029804" y="2392908"/>
                  <a:pt x="3043878" y="2410793"/>
                  <a:pt x="3057099" y="2429302"/>
                </a:cubicBezTo>
                <a:cubicBezTo>
                  <a:pt x="3066633" y="2442649"/>
                  <a:pt x="3073893" y="2457644"/>
                  <a:pt x="3084394" y="2470245"/>
                </a:cubicBezTo>
                <a:cubicBezTo>
                  <a:pt x="3096750" y="2485072"/>
                  <a:pt x="3112982" y="2496361"/>
                  <a:pt x="3125338" y="2511188"/>
                </a:cubicBezTo>
                <a:cubicBezTo>
                  <a:pt x="3135839" y="2523789"/>
                  <a:pt x="3142985" y="2538867"/>
                  <a:pt x="3152633" y="2552132"/>
                </a:cubicBezTo>
                <a:cubicBezTo>
                  <a:pt x="3179390" y="2588924"/>
                  <a:pt x="3209285" y="2623462"/>
                  <a:pt x="3234520" y="2661314"/>
                </a:cubicBezTo>
                <a:cubicBezTo>
                  <a:pt x="3252717" y="2688609"/>
                  <a:pt x="3261816" y="2725003"/>
                  <a:pt x="3289111" y="2743200"/>
                </a:cubicBezTo>
                <a:cubicBezTo>
                  <a:pt x="3403116" y="2819204"/>
                  <a:pt x="3347800" y="2774594"/>
                  <a:pt x="3452884" y="2879678"/>
                </a:cubicBezTo>
                <a:cubicBezTo>
                  <a:pt x="3502040" y="2928834"/>
                  <a:pt x="3482384" y="2928725"/>
                  <a:pt x="3521123" y="2975212"/>
                </a:cubicBezTo>
                <a:cubicBezTo>
                  <a:pt x="3533479" y="2990039"/>
                  <a:pt x="3548418" y="3002508"/>
                  <a:pt x="3562066" y="3016156"/>
                </a:cubicBezTo>
                <a:cubicBezTo>
                  <a:pt x="3566615" y="3029804"/>
                  <a:pt x="3567734" y="3045129"/>
                  <a:pt x="3575714" y="3057099"/>
                </a:cubicBezTo>
                <a:cubicBezTo>
                  <a:pt x="3586420" y="3073158"/>
                  <a:pt x="3604096" y="3083388"/>
                  <a:pt x="3616657" y="3098042"/>
                </a:cubicBezTo>
                <a:cubicBezTo>
                  <a:pt x="3631460" y="3115312"/>
                  <a:pt x="3642797" y="3135363"/>
                  <a:pt x="3657600" y="3152633"/>
                </a:cubicBezTo>
                <a:cubicBezTo>
                  <a:pt x="3670161" y="3167288"/>
                  <a:pt x="3686188" y="3178749"/>
                  <a:pt x="3698544" y="3193577"/>
                </a:cubicBezTo>
                <a:cubicBezTo>
                  <a:pt x="3709045" y="3206178"/>
                  <a:pt x="3715338" y="3221919"/>
                  <a:pt x="3725839" y="3234520"/>
                </a:cubicBezTo>
                <a:cubicBezTo>
                  <a:pt x="3738195" y="3249347"/>
                  <a:pt x="3754221" y="3260809"/>
                  <a:pt x="3766782" y="3275463"/>
                </a:cubicBezTo>
                <a:cubicBezTo>
                  <a:pt x="3796209" y="3309794"/>
                  <a:pt x="3811241" y="3344262"/>
                  <a:pt x="3848669" y="3370997"/>
                </a:cubicBezTo>
                <a:cubicBezTo>
                  <a:pt x="3865224" y="3382822"/>
                  <a:pt x="3886705" y="3386468"/>
                  <a:pt x="3903260" y="3398293"/>
                </a:cubicBezTo>
                <a:cubicBezTo>
                  <a:pt x="3918966" y="3409511"/>
                  <a:pt x="3929549" y="3426675"/>
                  <a:pt x="3944203" y="3439236"/>
                </a:cubicBezTo>
                <a:cubicBezTo>
                  <a:pt x="3961473" y="3454039"/>
                  <a:pt x="3981887" y="3464963"/>
                  <a:pt x="3998794" y="3480180"/>
                </a:cubicBezTo>
                <a:cubicBezTo>
                  <a:pt x="4132343" y="3600374"/>
                  <a:pt x="4031539" y="3529304"/>
                  <a:pt x="4121624" y="3589362"/>
                </a:cubicBezTo>
                <a:cubicBezTo>
                  <a:pt x="4126173" y="3648502"/>
                  <a:pt x="4117580" y="3710168"/>
                  <a:pt x="4135272" y="3766783"/>
                </a:cubicBezTo>
                <a:cubicBezTo>
                  <a:pt x="4142057" y="3788494"/>
                  <a:pt x="4169518" y="3797554"/>
                  <a:pt x="4189863" y="3807726"/>
                </a:cubicBezTo>
                <a:cubicBezTo>
                  <a:pt x="4215598" y="3820593"/>
                  <a:pt x="4271750" y="3835021"/>
                  <a:pt x="4271750" y="3835021"/>
                </a:cubicBezTo>
                <a:cubicBezTo>
                  <a:pt x="4287959" y="3851230"/>
                  <a:pt x="4332863" y="3890782"/>
                  <a:pt x="4339988" y="3916908"/>
                </a:cubicBezTo>
                <a:cubicBezTo>
                  <a:pt x="4349638" y="3952293"/>
                  <a:pt x="4347075" y="3990004"/>
                  <a:pt x="4353636" y="4026090"/>
                </a:cubicBezTo>
                <a:cubicBezTo>
                  <a:pt x="4362656" y="4075698"/>
                  <a:pt x="4397965" y="4117623"/>
                  <a:pt x="4435523" y="4148920"/>
                </a:cubicBezTo>
                <a:cubicBezTo>
                  <a:pt x="4448124" y="4159420"/>
                  <a:pt x="4463119" y="4166681"/>
                  <a:pt x="4476466" y="4176215"/>
                </a:cubicBezTo>
                <a:cubicBezTo>
                  <a:pt x="4617928" y="4277260"/>
                  <a:pt x="4424693" y="4146250"/>
                  <a:pt x="4612944" y="4271750"/>
                </a:cubicBezTo>
                <a:lnTo>
                  <a:pt x="4653887" y="4299045"/>
                </a:lnTo>
                <a:cubicBezTo>
                  <a:pt x="4668178" y="4399083"/>
                  <a:pt x="4667535" y="4362412"/>
                  <a:pt x="4667535" y="4408227"/>
                </a:cubicBezTo>
              </a:path>
            </a:pathLst>
          </a:custGeom>
          <a:ln w="76200">
            <a:solidFill>
              <a:srgbClr val="003300"/>
            </a:solidFill>
          </a:ln>
        </p:spPr>
        <p:style>
          <a:lnRef idx="1">
            <a:schemeClr val="accent1"/>
          </a:lnRef>
          <a:fillRef idx="0">
            <a:schemeClr val="accent1"/>
          </a:fillRef>
          <a:effectRef idx="0">
            <a:schemeClr val="accent1"/>
          </a:effectRef>
          <a:fontRef idx="minor">
            <a:schemeClr val="tx1"/>
          </a:fontRef>
        </p:style>
        <p:txBody>
          <a:bodyPr anchor="ctr"/>
          <a:lstStyle/>
          <a:p>
            <a:pPr algn="ctr">
              <a:buClrTx/>
              <a:defRPr/>
            </a:pPr>
            <a:endParaRPr lang="en-US" sz="1800" kern="1200">
              <a:solidFill>
                <a:srgbClr val="FFFF00"/>
              </a:solidFill>
              <a:latin typeface="Century Schoolbook"/>
            </a:endParaRPr>
          </a:p>
        </p:txBody>
      </p:sp>
      <p:sp>
        <p:nvSpPr>
          <p:cNvPr id="6" name="Freeform 5"/>
          <p:cNvSpPr/>
          <p:nvPr/>
        </p:nvSpPr>
        <p:spPr>
          <a:xfrm>
            <a:off x="1495426" y="1143001"/>
            <a:ext cx="5186363" cy="4259263"/>
          </a:xfrm>
          <a:custGeom>
            <a:avLst/>
            <a:gdLst>
              <a:gd name="connsiteX0" fmla="*/ 0 w 5186149"/>
              <a:gd name="connsiteY0" fmla="*/ 0 h 4258101"/>
              <a:gd name="connsiteX1" fmla="*/ 68239 w 5186149"/>
              <a:gd name="connsiteY1" fmla="*/ 40943 h 4258101"/>
              <a:gd name="connsiteX2" fmla="*/ 150126 w 5186149"/>
              <a:gd name="connsiteY2" fmla="*/ 177421 h 4258101"/>
              <a:gd name="connsiteX3" fmla="*/ 163773 w 5186149"/>
              <a:gd name="connsiteY3" fmla="*/ 218364 h 4258101"/>
              <a:gd name="connsiteX4" fmla="*/ 218364 w 5186149"/>
              <a:gd name="connsiteY4" fmla="*/ 300250 h 4258101"/>
              <a:gd name="connsiteX5" fmla="*/ 245660 w 5186149"/>
              <a:gd name="connsiteY5" fmla="*/ 341194 h 4258101"/>
              <a:gd name="connsiteX6" fmla="*/ 259308 w 5186149"/>
              <a:gd name="connsiteY6" fmla="*/ 382137 h 4258101"/>
              <a:gd name="connsiteX7" fmla="*/ 327547 w 5186149"/>
              <a:gd name="connsiteY7" fmla="*/ 464024 h 4258101"/>
              <a:gd name="connsiteX8" fmla="*/ 450376 w 5186149"/>
              <a:gd name="connsiteY8" fmla="*/ 450376 h 4258101"/>
              <a:gd name="connsiteX9" fmla="*/ 491320 w 5186149"/>
              <a:gd name="connsiteY9" fmla="*/ 423080 h 4258101"/>
              <a:gd name="connsiteX10" fmla="*/ 532263 w 5186149"/>
              <a:gd name="connsiteY10" fmla="*/ 464024 h 4258101"/>
              <a:gd name="connsiteX11" fmla="*/ 573206 w 5186149"/>
              <a:gd name="connsiteY11" fmla="*/ 491319 h 4258101"/>
              <a:gd name="connsiteX12" fmla="*/ 627797 w 5186149"/>
              <a:gd name="connsiteY12" fmla="*/ 532262 h 4258101"/>
              <a:gd name="connsiteX13" fmla="*/ 668741 w 5186149"/>
              <a:gd name="connsiteY13" fmla="*/ 573206 h 4258101"/>
              <a:gd name="connsiteX14" fmla="*/ 709684 w 5186149"/>
              <a:gd name="connsiteY14" fmla="*/ 600501 h 4258101"/>
              <a:gd name="connsiteX15" fmla="*/ 818866 w 5186149"/>
              <a:gd name="connsiteY15" fmla="*/ 627797 h 4258101"/>
              <a:gd name="connsiteX16" fmla="*/ 900752 w 5186149"/>
              <a:gd name="connsiteY16" fmla="*/ 668740 h 4258101"/>
              <a:gd name="connsiteX17" fmla="*/ 941696 w 5186149"/>
              <a:gd name="connsiteY17" fmla="*/ 696035 h 4258101"/>
              <a:gd name="connsiteX18" fmla="*/ 1023582 w 5186149"/>
              <a:gd name="connsiteY18" fmla="*/ 736979 h 4258101"/>
              <a:gd name="connsiteX19" fmla="*/ 1105469 w 5186149"/>
              <a:gd name="connsiteY19" fmla="*/ 818865 h 4258101"/>
              <a:gd name="connsiteX20" fmla="*/ 1160060 w 5186149"/>
              <a:gd name="connsiteY20" fmla="*/ 900752 h 4258101"/>
              <a:gd name="connsiteX21" fmla="*/ 1228299 w 5186149"/>
              <a:gd name="connsiteY21" fmla="*/ 982638 h 4258101"/>
              <a:gd name="connsiteX22" fmla="*/ 1296538 w 5186149"/>
              <a:gd name="connsiteY22" fmla="*/ 1050877 h 4258101"/>
              <a:gd name="connsiteX23" fmla="*/ 1364776 w 5186149"/>
              <a:gd name="connsiteY23" fmla="*/ 1146412 h 4258101"/>
              <a:gd name="connsiteX24" fmla="*/ 1392072 w 5186149"/>
              <a:gd name="connsiteY24" fmla="*/ 1255594 h 4258101"/>
              <a:gd name="connsiteX25" fmla="*/ 1419367 w 5186149"/>
              <a:gd name="connsiteY25" fmla="*/ 1310185 h 4258101"/>
              <a:gd name="connsiteX26" fmla="*/ 1460311 w 5186149"/>
              <a:gd name="connsiteY26" fmla="*/ 1323832 h 4258101"/>
              <a:gd name="connsiteX27" fmla="*/ 1596788 w 5186149"/>
              <a:gd name="connsiteY27" fmla="*/ 1460310 h 4258101"/>
              <a:gd name="connsiteX28" fmla="*/ 1678675 w 5186149"/>
              <a:gd name="connsiteY28" fmla="*/ 1487606 h 4258101"/>
              <a:gd name="connsiteX29" fmla="*/ 1760561 w 5186149"/>
              <a:gd name="connsiteY29" fmla="*/ 1514901 h 4258101"/>
              <a:gd name="connsiteX30" fmla="*/ 1801505 w 5186149"/>
              <a:gd name="connsiteY30" fmla="*/ 1542197 h 4258101"/>
              <a:gd name="connsiteX31" fmla="*/ 1842448 w 5186149"/>
              <a:gd name="connsiteY31" fmla="*/ 1555844 h 4258101"/>
              <a:gd name="connsiteX32" fmla="*/ 1924335 w 5186149"/>
              <a:gd name="connsiteY32" fmla="*/ 1610435 h 4258101"/>
              <a:gd name="connsiteX33" fmla="*/ 2006221 w 5186149"/>
              <a:gd name="connsiteY33" fmla="*/ 1665027 h 4258101"/>
              <a:gd name="connsiteX34" fmla="*/ 2060812 w 5186149"/>
              <a:gd name="connsiteY34" fmla="*/ 1555844 h 4258101"/>
              <a:gd name="connsiteX35" fmla="*/ 2197290 w 5186149"/>
              <a:gd name="connsiteY35" fmla="*/ 1514901 h 4258101"/>
              <a:gd name="connsiteX36" fmla="*/ 2238233 w 5186149"/>
              <a:gd name="connsiteY36" fmla="*/ 1501253 h 4258101"/>
              <a:gd name="connsiteX37" fmla="*/ 2306472 w 5186149"/>
              <a:gd name="connsiteY37" fmla="*/ 1514901 h 4258101"/>
              <a:gd name="connsiteX38" fmla="*/ 2374711 w 5186149"/>
              <a:gd name="connsiteY38" fmla="*/ 1678674 h 4258101"/>
              <a:gd name="connsiteX39" fmla="*/ 2388358 w 5186149"/>
              <a:gd name="connsiteY39" fmla="*/ 1719618 h 4258101"/>
              <a:gd name="connsiteX40" fmla="*/ 2402006 w 5186149"/>
              <a:gd name="connsiteY40" fmla="*/ 1787856 h 4258101"/>
              <a:gd name="connsiteX41" fmla="*/ 2429302 w 5186149"/>
              <a:gd name="connsiteY41" fmla="*/ 1828800 h 4258101"/>
              <a:gd name="connsiteX42" fmla="*/ 2470245 w 5186149"/>
              <a:gd name="connsiteY42" fmla="*/ 1910686 h 4258101"/>
              <a:gd name="connsiteX43" fmla="*/ 2511188 w 5186149"/>
              <a:gd name="connsiteY43" fmla="*/ 1992573 h 4258101"/>
              <a:gd name="connsiteX44" fmla="*/ 2524836 w 5186149"/>
              <a:gd name="connsiteY44" fmla="*/ 2047164 h 4258101"/>
              <a:gd name="connsiteX45" fmla="*/ 2538484 w 5186149"/>
              <a:gd name="connsiteY45" fmla="*/ 2088107 h 4258101"/>
              <a:gd name="connsiteX46" fmla="*/ 2552132 w 5186149"/>
              <a:gd name="connsiteY46" fmla="*/ 2347415 h 4258101"/>
              <a:gd name="connsiteX47" fmla="*/ 2593075 w 5186149"/>
              <a:gd name="connsiteY47" fmla="*/ 2374710 h 4258101"/>
              <a:gd name="connsiteX48" fmla="*/ 2674961 w 5186149"/>
              <a:gd name="connsiteY48" fmla="*/ 2415653 h 4258101"/>
              <a:gd name="connsiteX49" fmla="*/ 2743200 w 5186149"/>
              <a:gd name="connsiteY49" fmla="*/ 2497540 h 4258101"/>
              <a:gd name="connsiteX50" fmla="*/ 2784144 w 5186149"/>
              <a:gd name="connsiteY50" fmla="*/ 2524835 h 4258101"/>
              <a:gd name="connsiteX51" fmla="*/ 2852382 w 5186149"/>
              <a:gd name="connsiteY51" fmla="*/ 2606722 h 4258101"/>
              <a:gd name="connsiteX52" fmla="*/ 2934269 w 5186149"/>
              <a:gd name="connsiteY52" fmla="*/ 2674961 h 4258101"/>
              <a:gd name="connsiteX53" fmla="*/ 2988860 w 5186149"/>
              <a:gd name="connsiteY53" fmla="*/ 2661313 h 4258101"/>
              <a:gd name="connsiteX54" fmla="*/ 3029803 w 5186149"/>
              <a:gd name="connsiteY54" fmla="*/ 2647665 h 4258101"/>
              <a:gd name="connsiteX55" fmla="*/ 3084394 w 5186149"/>
              <a:gd name="connsiteY55" fmla="*/ 2661313 h 4258101"/>
              <a:gd name="connsiteX56" fmla="*/ 3125338 w 5186149"/>
              <a:gd name="connsiteY56" fmla="*/ 2702256 h 4258101"/>
              <a:gd name="connsiteX57" fmla="*/ 3152633 w 5186149"/>
              <a:gd name="connsiteY57" fmla="*/ 2784143 h 4258101"/>
              <a:gd name="connsiteX58" fmla="*/ 3193576 w 5186149"/>
              <a:gd name="connsiteY58" fmla="*/ 2825086 h 4258101"/>
              <a:gd name="connsiteX59" fmla="*/ 3220872 w 5186149"/>
              <a:gd name="connsiteY59" fmla="*/ 2866030 h 4258101"/>
              <a:gd name="connsiteX60" fmla="*/ 3261815 w 5186149"/>
              <a:gd name="connsiteY60" fmla="*/ 2879677 h 4258101"/>
              <a:gd name="connsiteX61" fmla="*/ 3302758 w 5186149"/>
              <a:gd name="connsiteY61" fmla="*/ 2906973 h 4258101"/>
              <a:gd name="connsiteX62" fmla="*/ 3316406 w 5186149"/>
              <a:gd name="connsiteY62" fmla="*/ 2947916 h 4258101"/>
              <a:gd name="connsiteX63" fmla="*/ 3343702 w 5186149"/>
              <a:gd name="connsiteY63" fmla="*/ 3002507 h 4258101"/>
              <a:gd name="connsiteX64" fmla="*/ 3357349 w 5186149"/>
              <a:gd name="connsiteY64" fmla="*/ 3098041 h 4258101"/>
              <a:gd name="connsiteX65" fmla="*/ 3398293 w 5186149"/>
              <a:gd name="connsiteY65" fmla="*/ 3125337 h 4258101"/>
              <a:gd name="connsiteX66" fmla="*/ 3439236 w 5186149"/>
              <a:gd name="connsiteY66" fmla="*/ 3166280 h 4258101"/>
              <a:gd name="connsiteX67" fmla="*/ 3493827 w 5186149"/>
              <a:gd name="connsiteY67" fmla="*/ 3248167 h 4258101"/>
              <a:gd name="connsiteX68" fmla="*/ 3575714 w 5186149"/>
              <a:gd name="connsiteY68" fmla="*/ 3275462 h 4258101"/>
              <a:gd name="connsiteX69" fmla="*/ 3616657 w 5186149"/>
              <a:gd name="connsiteY69" fmla="*/ 3316406 h 4258101"/>
              <a:gd name="connsiteX70" fmla="*/ 3671248 w 5186149"/>
              <a:gd name="connsiteY70" fmla="*/ 3439235 h 4258101"/>
              <a:gd name="connsiteX71" fmla="*/ 3753135 w 5186149"/>
              <a:gd name="connsiteY71" fmla="*/ 3493827 h 4258101"/>
              <a:gd name="connsiteX72" fmla="*/ 3794078 w 5186149"/>
              <a:gd name="connsiteY72" fmla="*/ 3534770 h 4258101"/>
              <a:gd name="connsiteX73" fmla="*/ 3807726 w 5186149"/>
              <a:gd name="connsiteY73" fmla="*/ 3575713 h 4258101"/>
              <a:gd name="connsiteX74" fmla="*/ 3848669 w 5186149"/>
              <a:gd name="connsiteY74" fmla="*/ 3603009 h 4258101"/>
              <a:gd name="connsiteX75" fmla="*/ 3930555 w 5186149"/>
              <a:gd name="connsiteY75" fmla="*/ 3671247 h 4258101"/>
              <a:gd name="connsiteX76" fmla="*/ 4026090 w 5186149"/>
              <a:gd name="connsiteY76" fmla="*/ 3684895 h 4258101"/>
              <a:gd name="connsiteX77" fmla="*/ 4107976 w 5186149"/>
              <a:gd name="connsiteY77" fmla="*/ 3712191 h 4258101"/>
              <a:gd name="connsiteX78" fmla="*/ 4148920 w 5186149"/>
              <a:gd name="connsiteY78" fmla="*/ 3725838 h 4258101"/>
              <a:gd name="connsiteX79" fmla="*/ 4189863 w 5186149"/>
              <a:gd name="connsiteY79" fmla="*/ 3698543 h 4258101"/>
              <a:gd name="connsiteX80" fmla="*/ 4408227 w 5186149"/>
              <a:gd name="connsiteY80" fmla="*/ 3698543 h 4258101"/>
              <a:gd name="connsiteX81" fmla="*/ 4490114 w 5186149"/>
              <a:gd name="connsiteY81" fmla="*/ 3739486 h 4258101"/>
              <a:gd name="connsiteX82" fmla="*/ 4531057 w 5186149"/>
              <a:gd name="connsiteY82" fmla="*/ 3766782 h 4258101"/>
              <a:gd name="connsiteX83" fmla="*/ 4572000 w 5186149"/>
              <a:gd name="connsiteY83" fmla="*/ 3848668 h 4258101"/>
              <a:gd name="connsiteX84" fmla="*/ 4612944 w 5186149"/>
              <a:gd name="connsiteY84" fmla="*/ 3930555 h 4258101"/>
              <a:gd name="connsiteX85" fmla="*/ 4653887 w 5186149"/>
              <a:gd name="connsiteY85" fmla="*/ 4012441 h 4258101"/>
              <a:gd name="connsiteX86" fmla="*/ 4708478 w 5186149"/>
              <a:gd name="connsiteY86" fmla="*/ 4135271 h 4258101"/>
              <a:gd name="connsiteX87" fmla="*/ 4749421 w 5186149"/>
              <a:gd name="connsiteY87" fmla="*/ 4162567 h 4258101"/>
              <a:gd name="connsiteX88" fmla="*/ 4790364 w 5186149"/>
              <a:gd name="connsiteY88" fmla="*/ 4176215 h 4258101"/>
              <a:gd name="connsiteX89" fmla="*/ 4804012 w 5186149"/>
              <a:gd name="connsiteY89" fmla="*/ 4230806 h 4258101"/>
              <a:gd name="connsiteX90" fmla="*/ 4885899 w 5186149"/>
              <a:gd name="connsiteY90" fmla="*/ 4258101 h 4258101"/>
              <a:gd name="connsiteX91" fmla="*/ 4981433 w 5186149"/>
              <a:gd name="connsiteY91" fmla="*/ 4230806 h 4258101"/>
              <a:gd name="connsiteX92" fmla="*/ 5022376 w 5186149"/>
              <a:gd name="connsiteY92" fmla="*/ 4203510 h 4258101"/>
              <a:gd name="connsiteX93" fmla="*/ 5117911 w 5186149"/>
              <a:gd name="connsiteY93" fmla="*/ 4162567 h 4258101"/>
              <a:gd name="connsiteX94" fmla="*/ 5145206 w 5186149"/>
              <a:gd name="connsiteY94" fmla="*/ 4121624 h 4258101"/>
              <a:gd name="connsiteX95" fmla="*/ 5158854 w 5186149"/>
              <a:gd name="connsiteY95" fmla="*/ 4067032 h 4258101"/>
              <a:gd name="connsiteX96" fmla="*/ 5172502 w 5186149"/>
              <a:gd name="connsiteY96" fmla="*/ 4026089 h 4258101"/>
              <a:gd name="connsiteX97" fmla="*/ 5158854 w 5186149"/>
              <a:gd name="connsiteY97" fmla="*/ 3466531 h 4258101"/>
              <a:gd name="connsiteX98" fmla="*/ 5117911 w 5186149"/>
              <a:gd name="connsiteY98" fmla="*/ 3425588 h 4258101"/>
              <a:gd name="connsiteX99" fmla="*/ 5104263 w 5186149"/>
              <a:gd name="connsiteY99" fmla="*/ 3384644 h 4258101"/>
              <a:gd name="connsiteX100" fmla="*/ 5076967 w 5186149"/>
              <a:gd name="connsiteY100" fmla="*/ 3343701 h 4258101"/>
              <a:gd name="connsiteX101" fmla="*/ 5090615 w 5186149"/>
              <a:gd name="connsiteY101" fmla="*/ 3248167 h 4258101"/>
              <a:gd name="connsiteX102" fmla="*/ 5172502 w 5186149"/>
              <a:gd name="connsiteY102" fmla="*/ 3193576 h 4258101"/>
              <a:gd name="connsiteX103" fmla="*/ 5186149 w 5186149"/>
              <a:gd name="connsiteY103" fmla="*/ 3166280 h 425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186149" h="4258101">
                <a:moveTo>
                  <a:pt x="0" y="0"/>
                </a:moveTo>
                <a:cubicBezTo>
                  <a:pt x="22746" y="13648"/>
                  <a:pt x="49482" y="22186"/>
                  <a:pt x="68239" y="40943"/>
                </a:cubicBezTo>
                <a:cubicBezTo>
                  <a:pt x="92492" y="65196"/>
                  <a:pt x="133973" y="139730"/>
                  <a:pt x="150126" y="177421"/>
                </a:cubicBezTo>
                <a:cubicBezTo>
                  <a:pt x="155793" y="190644"/>
                  <a:pt x="156787" y="205789"/>
                  <a:pt x="163773" y="218364"/>
                </a:cubicBezTo>
                <a:cubicBezTo>
                  <a:pt x="179704" y="247041"/>
                  <a:pt x="200167" y="272955"/>
                  <a:pt x="218364" y="300250"/>
                </a:cubicBezTo>
                <a:cubicBezTo>
                  <a:pt x="227463" y="313898"/>
                  <a:pt x="240473" y="325633"/>
                  <a:pt x="245660" y="341194"/>
                </a:cubicBezTo>
                <a:cubicBezTo>
                  <a:pt x="250209" y="354842"/>
                  <a:pt x="252874" y="369270"/>
                  <a:pt x="259308" y="382137"/>
                </a:cubicBezTo>
                <a:cubicBezTo>
                  <a:pt x="278309" y="420140"/>
                  <a:pt x="297363" y="433840"/>
                  <a:pt x="327547" y="464024"/>
                </a:cubicBezTo>
                <a:cubicBezTo>
                  <a:pt x="368490" y="459475"/>
                  <a:pt x="410411" y="460367"/>
                  <a:pt x="450376" y="450376"/>
                </a:cubicBezTo>
                <a:cubicBezTo>
                  <a:pt x="466289" y="446398"/>
                  <a:pt x="475140" y="420383"/>
                  <a:pt x="491320" y="423080"/>
                </a:cubicBezTo>
                <a:cubicBezTo>
                  <a:pt x="510358" y="426253"/>
                  <a:pt x="517436" y="451668"/>
                  <a:pt x="532263" y="464024"/>
                </a:cubicBezTo>
                <a:cubicBezTo>
                  <a:pt x="544864" y="474525"/>
                  <a:pt x="559859" y="481785"/>
                  <a:pt x="573206" y="491319"/>
                </a:cubicBezTo>
                <a:cubicBezTo>
                  <a:pt x="591715" y="504540"/>
                  <a:pt x="610527" y="517459"/>
                  <a:pt x="627797" y="532262"/>
                </a:cubicBezTo>
                <a:cubicBezTo>
                  <a:pt x="642452" y="544823"/>
                  <a:pt x="653913" y="560850"/>
                  <a:pt x="668741" y="573206"/>
                </a:cubicBezTo>
                <a:cubicBezTo>
                  <a:pt x="681342" y="583707"/>
                  <a:pt x="694269" y="594896"/>
                  <a:pt x="709684" y="600501"/>
                </a:cubicBezTo>
                <a:cubicBezTo>
                  <a:pt x="744940" y="613321"/>
                  <a:pt x="818866" y="627797"/>
                  <a:pt x="818866" y="627797"/>
                </a:cubicBezTo>
                <a:cubicBezTo>
                  <a:pt x="936198" y="706017"/>
                  <a:pt x="787749" y="612239"/>
                  <a:pt x="900752" y="668740"/>
                </a:cubicBezTo>
                <a:cubicBezTo>
                  <a:pt x="915423" y="676075"/>
                  <a:pt x="927025" y="688700"/>
                  <a:pt x="941696" y="696035"/>
                </a:cubicBezTo>
                <a:cubicBezTo>
                  <a:pt x="995897" y="723135"/>
                  <a:pt x="973294" y="692279"/>
                  <a:pt x="1023582" y="736979"/>
                </a:cubicBezTo>
                <a:cubicBezTo>
                  <a:pt x="1052433" y="762625"/>
                  <a:pt x="1078173" y="791570"/>
                  <a:pt x="1105469" y="818865"/>
                </a:cubicBezTo>
                <a:cubicBezTo>
                  <a:pt x="1128666" y="842062"/>
                  <a:pt x="1141863" y="873456"/>
                  <a:pt x="1160060" y="900752"/>
                </a:cubicBezTo>
                <a:cubicBezTo>
                  <a:pt x="1227833" y="1002412"/>
                  <a:pt x="1140724" y="877547"/>
                  <a:pt x="1228299" y="982638"/>
                </a:cubicBezTo>
                <a:cubicBezTo>
                  <a:pt x="1285166" y="1050879"/>
                  <a:pt x="1221472" y="1000835"/>
                  <a:pt x="1296538" y="1050877"/>
                </a:cubicBezTo>
                <a:cubicBezTo>
                  <a:pt x="1305816" y="1063247"/>
                  <a:pt x="1354795" y="1126451"/>
                  <a:pt x="1364776" y="1146412"/>
                </a:cubicBezTo>
                <a:cubicBezTo>
                  <a:pt x="1385205" y="1187270"/>
                  <a:pt x="1376498" y="1208870"/>
                  <a:pt x="1392072" y="1255594"/>
                </a:cubicBezTo>
                <a:cubicBezTo>
                  <a:pt x="1398506" y="1274895"/>
                  <a:pt x="1404981" y="1295799"/>
                  <a:pt x="1419367" y="1310185"/>
                </a:cubicBezTo>
                <a:cubicBezTo>
                  <a:pt x="1429540" y="1320357"/>
                  <a:pt x="1446663" y="1319283"/>
                  <a:pt x="1460311" y="1323832"/>
                </a:cubicBezTo>
                <a:cubicBezTo>
                  <a:pt x="1569492" y="1396621"/>
                  <a:pt x="1524000" y="1351129"/>
                  <a:pt x="1596788" y="1460310"/>
                </a:cubicBezTo>
                <a:cubicBezTo>
                  <a:pt x="1612748" y="1484250"/>
                  <a:pt x="1651379" y="1478508"/>
                  <a:pt x="1678675" y="1487606"/>
                </a:cubicBezTo>
                <a:lnTo>
                  <a:pt x="1760561" y="1514901"/>
                </a:lnTo>
                <a:cubicBezTo>
                  <a:pt x="1776122" y="1520088"/>
                  <a:pt x="1786834" y="1534861"/>
                  <a:pt x="1801505" y="1542197"/>
                </a:cubicBezTo>
                <a:cubicBezTo>
                  <a:pt x="1814372" y="1548630"/>
                  <a:pt x="1828800" y="1551295"/>
                  <a:pt x="1842448" y="1555844"/>
                </a:cubicBezTo>
                <a:cubicBezTo>
                  <a:pt x="1869744" y="1574041"/>
                  <a:pt x="1901138" y="1587238"/>
                  <a:pt x="1924335" y="1610435"/>
                </a:cubicBezTo>
                <a:cubicBezTo>
                  <a:pt x="1975450" y="1661552"/>
                  <a:pt x="1946968" y="1645275"/>
                  <a:pt x="2006221" y="1665027"/>
                </a:cubicBezTo>
                <a:cubicBezTo>
                  <a:pt x="2119762" y="1627179"/>
                  <a:pt x="1951034" y="1696986"/>
                  <a:pt x="2060812" y="1555844"/>
                </a:cubicBezTo>
                <a:cubicBezTo>
                  <a:pt x="2070077" y="1543931"/>
                  <a:pt x="2173730" y="1521633"/>
                  <a:pt x="2197290" y="1514901"/>
                </a:cubicBezTo>
                <a:cubicBezTo>
                  <a:pt x="2211122" y="1510949"/>
                  <a:pt x="2224585" y="1505802"/>
                  <a:pt x="2238233" y="1501253"/>
                </a:cubicBezTo>
                <a:cubicBezTo>
                  <a:pt x="2260979" y="1505802"/>
                  <a:pt x="2285724" y="1504527"/>
                  <a:pt x="2306472" y="1514901"/>
                </a:cubicBezTo>
                <a:cubicBezTo>
                  <a:pt x="2368018" y="1545674"/>
                  <a:pt x="2362544" y="1623922"/>
                  <a:pt x="2374711" y="1678674"/>
                </a:cubicBezTo>
                <a:cubicBezTo>
                  <a:pt x="2377832" y="1692718"/>
                  <a:pt x="2384869" y="1705661"/>
                  <a:pt x="2388358" y="1719618"/>
                </a:cubicBezTo>
                <a:cubicBezTo>
                  <a:pt x="2393984" y="1742122"/>
                  <a:pt x="2393861" y="1766137"/>
                  <a:pt x="2402006" y="1787856"/>
                </a:cubicBezTo>
                <a:cubicBezTo>
                  <a:pt x="2407766" y="1803214"/>
                  <a:pt x="2420203" y="1815152"/>
                  <a:pt x="2429302" y="1828800"/>
                </a:cubicBezTo>
                <a:cubicBezTo>
                  <a:pt x="2463603" y="1931707"/>
                  <a:pt x="2417334" y="1804865"/>
                  <a:pt x="2470245" y="1910686"/>
                </a:cubicBezTo>
                <a:cubicBezTo>
                  <a:pt x="2526754" y="2023702"/>
                  <a:pt x="2432959" y="1875229"/>
                  <a:pt x="2511188" y="1992573"/>
                </a:cubicBezTo>
                <a:cubicBezTo>
                  <a:pt x="2515737" y="2010770"/>
                  <a:pt x="2519683" y="2029129"/>
                  <a:pt x="2524836" y="2047164"/>
                </a:cubicBezTo>
                <a:cubicBezTo>
                  <a:pt x="2528788" y="2060996"/>
                  <a:pt x="2537182" y="2073780"/>
                  <a:pt x="2538484" y="2088107"/>
                </a:cubicBezTo>
                <a:cubicBezTo>
                  <a:pt x="2546321" y="2174307"/>
                  <a:pt x="2535936" y="2262388"/>
                  <a:pt x="2552132" y="2347415"/>
                </a:cubicBezTo>
                <a:cubicBezTo>
                  <a:pt x="2555201" y="2363528"/>
                  <a:pt x="2578404" y="2367375"/>
                  <a:pt x="2593075" y="2374710"/>
                </a:cubicBezTo>
                <a:cubicBezTo>
                  <a:pt x="2706082" y="2431214"/>
                  <a:pt x="2557624" y="2337430"/>
                  <a:pt x="2674961" y="2415653"/>
                </a:cubicBezTo>
                <a:cubicBezTo>
                  <a:pt x="2701799" y="2455910"/>
                  <a:pt x="2703795" y="2464703"/>
                  <a:pt x="2743200" y="2497540"/>
                </a:cubicBezTo>
                <a:cubicBezTo>
                  <a:pt x="2755801" y="2508041"/>
                  <a:pt x="2771543" y="2514334"/>
                  <a:pt x="2784144" y="2524835"/>
                </a:cubicBezTo>
                <a:cubicBezTo>
                  <a:pt x="2849389" y="2579206"/>
                  <a:pt x="2803585" y="2548166"/>
                  <a:pt x="2852382" y="2606722"/>
                </a:cubicBezTo>
                <a:cubicBezTo>
                  <a:pt x="2885219" y="2646126"/>
                  <a:pt x="2894013" y="2648123"/>
                  <a:pt x="2934269" y="2674961"/>
                </a:cubicBezTo>
                <a:cubicBezTo>
                  <a:pt x="2952466" y="2670412"/>
                  <a:pt x="2970825" y="2666466"/>
                  <a:pt x="2988860" y="2661313"/>
                </a:cubicBezTo>
                <a:cubicBezTo>
                  <a:pt x="3002692" y="2657361"/>
                  <a:pt x="3015417" y="2647665"/>
                  <a:pt x="3029803" y="2647665"/>
                </a:cubicBezTo>
                <a:cubicBezTo>
                  <a:pt x="3048560" y="2647665"/>
                  <a:pt x="3066197" y="2656764"/>
                  <a:pt x="3084394" y="2661313"/>
                </a:cubicBezTo>
                <a:cubicBezTo>
                  <a:pt x="3098042" y="2674961"/>
                  <a:pt x="3115965" y="2685384"/>
                  <a:pt x="3125338" y="2702256"/>
                </a:cubicBezTo>
                <a:cubicBezTo>
                  <a:pt x="3139311" y="2727407"/>
                  <a:pt x="3132288" y="2763798"/>
                  <a:pt x="3152633" y="2784143"/>
                </a:cubicBezTo>
                <a:cubicBezTo>
                  <a:pt x="3166281" y="2797791"/>
                  <a:pt x="3181220" y="2810259"/>
                  <a:pt x="3193576" y="2825086"/>
                </a:cubicBezTo>
                <a:cubicBezTo>
                  <a:pt x="3204077" y="2837687"/>
                  <a:pt x="3208064" y="2855783"/>
                  <a:pt x="3220872" y="2866030"/>
                </a:cubicBezTo>
                <a:cubicBezTo>
                  <a:pt x="3232105" y="2875017"/>
                  <a:pt x="3248167" y="2875128"/>
                  <a:pt x="3261815" y="2879677"/>
                </a:cubicBezTo>
                <a:cubicBezTo>
                  <a:pt x="3275463" y="2888776"/>
                  <a:pt x="3292511" y="2894165"/>
                  <a:pt x="3302758" y="2906973"/>
                </a:cubicBezTo>
                <a:cubicBezTo>
                  <a:pt x="3311745" y="2918207"/>
                  <a:pt x="3310739" y="2934693"/>
                  <a:pt x="3316406" y="2947916"/>
                </a:cubicBezTo>
                <a:cubicBezTo>
                  <a:pt x="3324420" y="2966616"/>
                  <a:pt x="3334603" y="2984310"/>
                  <a:pt x="3343702" y="3002507"/>
                </a:cubicBezTo>
                <a:cubicBezTo>
                  <a:pt x="3348251" y="3034352"/>
                  <a:pt x="3344284" y="3068646"/>
                  <a:pt x="3357349" y="3098041"/>
                </a:cubicBezTo>
                <a:cubicBezTo>
                  <a:pt x="3364011" y="3113030"/>
                  <a:pt x="3385692" y="3114836"/>
                  <a:pt x="3398293" y="3125337"/>
                </a:cubicBezTo>
                <a:cubicBezTo>
                  <a:pt x="3413120" y="3137693"/>
                  <a:pt x="3425588" y="3152632"/>
                  <a:pt x="3439236" y="3166280"/>
                </a:cubicBezTo>
                <a:cubicBezTo>
                  <a:pt x="3452820" y="3220616"/>
                  <a:pt x="3440812" y="3224605"/>
                  <a:pt x="3493827" y="3248167"/>
                </a:cubicBezTo>
                <a:cubicBezTo>
                  <a:pt x="3520119" y="3259852"/>
                  <a:pt x="3575714" y="3275462"/>
                  <a:pt x="3575714" y="3275462"/>
                </a:cubicBezTo>
                <a:cubicBezTo>
                  <a:pt x="3589362" y="3289110"/>
                  <a:pt x="3607284" y="3299534"/>
                  <a:pt x="3616657" y="3316406"/>
                </a:cubicBezTo>
                <a:cubicBezTo>
                  <a:pt x="3640014" y="3358449"/>
                  <a:pt x="3633194" y="3405938"/>
                  <a:pt x="3671248" y="3439235"/>
                </a:cubicBezTo>
                <a:cubicBezTo>
                  <a:pt x="3695937" y="3460838"/>
                  <a:pt x="3729938" y="3470630"/>
                  <a:pt x="3753135" y="3493827"/>
                </a:cubicBezTo>
                <a:lnTo>
                  <a:pt x="3794078" y="3534770"/>
                </a:lnTo>
                <a:cubicBezTo>
                  <a:pt x="3798627" y="3548418"/>
                  <a:pt x="3798739" y="3564479"/>
                  <a:pt x="3807726" y="3575713"/>
                </a:cubicBezTo>
                <a:cubicBezTo>
                  <a:pt x="3817973" y="3588521"/>
                  <a:pt x="3836068" y="3592508"/>
                  <a:pt x="3848669" y="3603009"/>
                </a:cubicBezTo>
                <a:cubicBezTo>
                  <a:pt x="3871516" y="3622048"/>
                  <a:pt x="3898788" y="3661717"/>
                  <a:pt x="3930555" y="3671247"/>
                </a:cubicBezTo>
                <a:cubicBezTo>
                  <a:pt x="3961367" y="3680490"/>
                  <a:pt x="3994245" y="3680346"/>
                  <a:pt x="4026090" y="3684895"/>
                </a:cubicBezTo>
                <a:lnTo>
                  <a:pt x="4107976" y="3712191"/>
                </a:lnTo>
                <a:lnTo>
                  <a:pt x="4148920" y="3725838"/>
                </a:lnTo>
                <a:cubicBezTo>
                  <a:pt x="4162568" y="3716740"/>
                  <a:pt x="4175192" y="3705878"/>
                  <a:pt x="4189863" y="3698543"/>
                </a:cubicBezTo>
                <a:cubicBezTo>
                  <a:pt x="4258994" y="3663977"/>
                  <a:pt x="4332251" y="3692699"/>
                  <a:pt x="4408227" y="3698543"/>
                </a:cubicBezTo>
                <a:cubicBezTo>
                  <a:pt x="4525571" y="3776772"/>
                  <a:pt x="4377098" y="3682977"/>
                  <a:pt x="4490114" y="3739486"/>
                </a:cubicBezTo>
                <a:cubicBezTo>
                  <a:pt x="4504785" y="3746822"/>
                  <a:pt x="4517409" y="3757683"/>
                  <a:pt x="4531057" y="3766782"/>
                </a:cubicBezTo>
                <a:cubicBezTo>
                  <a:pt x="4565363" y="3869697"/>
                  <a:pt x="4519086" y="3742838"/>
                  <a:pt x="4572000" y="3848668"/>
                </a:cubicBezTo>
                <a:cubicBezTo>
                  <a:pt x="4628499" y="3961668"/>
                  <a:pt x="4534725" y="3813229"/>
                  <a:pt x="4612944" y="3930555"/>
                </a:cubicBezTo>
                <a:cubicBezTo>
                  <a:pt x="4662712" y="4079867"/>
                  <a:pt x="4583340" y="3853710"/>
                  <a:pt x="4653887" y="4012441"/>
                </a:cubicBezTo>
                <a:cubicBezTo>
                  <a:pt x="4675511" y="4061096"/>
                  <a:pt x="4671412" y="4098205"/>
                  <a:pt x="4708478" y="4135271"/>
                </a:cubicBezTo>
                <a:cubicBezTo>
                  <a:pt x="4720076" y="4146869"/>
                  <a:pt x="4734750" y="4155231"/>
                  <a:pt x="4749421" y="4162567"/>
                </a:cubicBezTo>
                <a:cubicBezTo>
                  <a:pt x="4762288" y="4169001"/>
                  <a:pt x="4776716" y="4171666"/>
                  <a:pt x="4790364" y="4176215"/>
                </a:cubicBezTo>
                <a:cubicBezTo>
                  <a:pt x="4794913" y="4194412"/>
                  <a:pt x="4789770" y="4218599"/>
                  <a:pt x="4804012" y="4230806"/>
                </a:cubicBezTo>
                <a:cubicBezTo>
                  <a:pt x="4825858" y="4249530"/>
                  <a:pt x="4885899" y="4258101"/>
                  <a:pt x="4885899" y="4258101"/>
                </a:cubicBezTo>
                <a:cubicBezTo>
                  <a:pt x="4903383" y="4253730"/>
                  <a:pt x="4961858" y="4240593"/>
                  <a:pt x="4981433" y="4230806"/>
                </a:cubicBezTo>
                <a:cubicBezTo>
                  <a:pt x="4996104" y="4223471"/>
                  <a:pt x="5008135" y="4211648"/>
                  <a:pt x="5022376" y="4203510"/>
                </a:cubicBezTo>
                <a:cubicBezTo>
                  <a:pt x="5069594" y="4176528"/>
                  <a:pt x="5071979" y="4177878"/>
                  <a:pt x="5117911" y="4162567"/>
                </a:cubicBezTo>
                <a:cubicBezTo>
                  <a:pt x="5127009" y="4148919"/>
                  <a:pt x="5138745" y="4136700"/>
                  <a:pt x="5145206" y="4121624"/>
                </a:cubicBezTo>
                <a:cubicBezTo>
                  <a:pt x="5152595" y="4104383"/>
                  <a:pt x="5153701" y="4085068"/>
                  <a:pt x="5158854" y="4067032"/>
                </a:cubicBezTo>
                <a:cubicBezTo>
                  <a:pt x="5162806" y="4053200"/>
                  <a:pt x="5167953" y="4039737"/>
                  <a:pt x="5172502" y="4026089"/>
                </a:cubicBezTo>
                <a:cubicBezTo>
                  <a:pt x="5167953" y="3839570"/>
                  <a:pt x="5175746" y="3652340"/>
                  <a:pt x="5158854" y="3466531"/>
                </a:cubicBezTo>
                <a:cubicBezTo>
                  <a:pt x="5157107" y="3447310"/>
                  <a:pt x="5128617" y="3441647"/>
                  <a:pt x="5117911" y="3425588"/>
                </a:cubicBezTo>
                <a:cubicBezTo>
                  <a:pt x="5109931" y="3413618"/>
                  <a:pt x="5110697" y="3397511"/>
                  <a:pt x="5104263" y="3384644"/>
                </a:cubicBezTo>
                <a:cubicBezTo>
                  <a:pt x="5096927" y="3369973"/>
                  <a:pt x="5086066" y="3357349"/>
                  <a:pt x="5076967" y="3343701"/>
                </a:cubicBezTo>
                <a:cubicBezTo>
                  <a:pt x="5081516" y="3311856"/>
                  <a:pt x="5073345" y="3275306"/>
                  <a:pt x="5090615" y="3248167"/>
                </a:cubicBezTo>
                <a:cubicBezTo>
                  <a:pt x="5108227" y="3220491"/>
                  <a:pt x="5157832" y="3222918"/>
                  <a:pt x="5172502" y="3193576"/>
                </a:cubicBezTo>
                <a:lnTo>
                  <a:pt x="5186149" y="3166280"/>
                </a:ln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buClrTx/>
              <a:defRPr/>
            </a:pPr>
            <a:endParaRPr lang="en-US" sz="1800" kern="1200">
              <a:solidFill>
                <a:srgbClr val="FFFF00"/>
              </a:solidFill>
              <a:latin typeface="Century Schoolbook"/>
            </a:endParaRPr>
          </a:p>
        </p:txBody>
      </p:sp>
      <p:sp>
        <p:nvSpPr>
          <p:cNvPr id="2" name="Line Callout 1 1"/>
          <p:cNvSpPr/>
          <p:nvPr/>
        </p:nvSpPr>
        <p:spPr>
          <a:xfrm>
            <a:off x="2133600" y="4927979"/>
            <a:ext cx="1600200" cy="1066800"/>
          </a:xfrm>
          <a:prstGeom prst="borderCallout1">
            <a:avLst>
              <a:gd name="adj1" fmla="val -440"/>
              <a:gd name="adj2" fmla="val 48383"/>
              <a:gd name="adj3" fmla="val -209888"/>
              <a:gd name="adj4" fmla="val 101112"/>
            </a:avLst>
          </a:prstGeom>
          <a:solidFill>
            <a:srgbClr val="FF6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r>
              <a:rPr lang="en-US" sz="2800" b="1" kern="1200">
                <a:ln>
                  <a:solidFill>
                    <a:srgbClr val="000000"/>
                  </a:solidFill>
                </a:ln>
                <a:solidFill>
                  <a:srgbClr val="000000"/>
                </a:solidFill>
                <a:latin typeface="Times New Roman" pitchFamily="18" charset="0"/>
                <a:cs typeface="Times New Roman" pitchFamily="18" charset="0"/>
              </a:rPr>
              <a:t>Sông Đà</a:t>
            </a:r>
          </a:p>
        </p:txBody>
      </p:sp>
      <p:sp>
        <p:nvSpPr>
          <p:cNvPr id="8" name="Line Callout 1 7"/>
          <p:cNvSpPr/>
          <p:nvPr/>
        </p:nvSpPr>
        <p:spPr>
          <a:xfrm>
            <a:off x="6312918" y="340661"/>
            <a:ext cx="1916682" cy="1066800"/>
          </a:xfrm>
          <a:prstGeom prst="borderCallout1">
            <a:avLst>
              <a:gd name="adj1" fmla="val 98067"/>
              <a:gd name="adj2" fmla="val 52647"/>
              <a:gd name="adj3" fmla="val 237873"/>
              <a:gd name="adj4" fmla="val -42023"/>
            </a:avLst>
          </a:prstGeom>
          <a:solidFill>
            <a:srgbClr val="FF6699"/>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defRPr/>
            </a:pPr>
            <a:r>
              <a:rPr lang="en-US" sz="2800" b="1" kern="1200">
                <a:ln>
                  <a:solidFill>
                    <a:srgbClr val="000000"/>
                  </a:solidFill>
                </a:ln>
                <a:solidFill>
                  <a:srgbClr val="000000"/>
                </a:solidFill>
                <a:latin typeface="Times New Roman" pitchFamily="18" charset="0"/>
                <a:cs typeface="Times New Roman" pitchFamily="18" charset="0"/>
              </a:rPr>
              <a:t>Sông Hồng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repeatCount="indefinite"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repeatCount="indefinite"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170" name="Rectangle 3"/>
          <p:cNvSpPr>
            <a:spLocks noGrp="1" noRot="1" noChangeArrowheads="1"/>
          </p:cNvSpPr>
          <p:nvPr>
            <p:ph idx="1"/>
          </p:nvPr>
        </p:nvSpPr>
        <p:spPr>
          <a:xfrm>
            <a:off x="914400" y="1219200"/>
            <a:ext cx="10591800" cy="4191000"/>
          </a:xfrm>
        </p:spPr>
        <p:txBody>
          <a:bodyPr/>
          <a:lstStyle/>
          <a:p>
            <a:pPr eaLnBrk="1" hangingPunct="1">
              <a:buFont typeface="Wingdings" pitchFamily="2" charset="2"/>
              <a:buNone/>
            </a:pPr>
            <a:r>
              <a:rPr lang="en-US" sz="5400" dirty="0">
                <a:latin typeface="Arial" pitchFamily="34" charset="0"/>
                <a:cs typeface="Arial" pitchFamily="34" charset="0"/>
              </a:rPr>
              <a:t>      </a:t>
            </a:r>
            <a:r>
              <a:rPr lang="en-US" sz="5400" dirty="0" err="1">
                <a:latin typeface="Times New Roman" panose="02020603050405020304" pitchFamily="18" charset="0"/>
                <a:cs typeface="Times New Roman" panose="02020603050405020304" pitchFamily="18" charset="0"/>
              </a:rPr>
              <a:t>Đọc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truyện</a:t>
            </a:r>
            <a:r>
              <a:rPr lang="en-US" sz="5400" dirty="0">
                <a:latin typeface="Times New Roman" panose="02020603050405020304" pitchFamily="18" charset="0"/>
                <a:cs typeface="Times New Roman" panose="02020603050405020304" pitchFamily="18" charset="0"/>
              </a:rPr>
              <a:t> “ </a:t>
            </a:r>
            <a:r>
              <a:rPr lang="en-US" sz="5400" b="1" i="1" dirty="0" err="1">
                <a:latin typeface="Times New Roman" panose="02020603050405020304" pitchFamily="18" charset="0"/>
                <a:cs typeface="Times New Roman" panose="02020603050405020304" pitchFamily="18" charset="0"/>
              </a:rPr>
              <a:t>Bài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bị</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điểm</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không</a:t>
            </a:r>
            <a:r>
              <a:rPr lang="en-US" sz="5400" b="1" i="1" dirty="0">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hỏi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sau</a:t>
            </a:r>
            <a:r>
              <a:rPr lang="en-US" sz="5400" dirty="0">
                <a:latin typeface="Times New Roman" panose="02020603050405020304" pitchFamily="18" charset="0"/>
                <a:cs typeface="Times New Roman" panose="02020603050405020304" pitchFamily="18" charset="0"/>
              </a:rPr>
              <a:t>:</a:t>
            </a:r>
          </a:p>
          <a:p>
            <a:pPr eaLnBrk="1" hangingPunct="1">
              <a:buFont typeface="Wingdings" pitchFamily="2" charset="2"/>
              <a:buNone/>
            </a:pPr>
            <a:r>
              <a:rPr lang="en-US" sz="5400" dirty="0">
                <a:latin typeface="Arial" pitchFamily="34" charset="0"/>
                <a:cs typeface="Arial" pitchFamily="34" charset="0"/>
              </a:rPr>
              <a:t>    </a:t>
            </a:r>
          </a:p>
        </p:txBody>
      </p:sp>
      <p:sp>
        <p:nvSpPr>
          <p:cNvPr id="3" name="Hộp_Văn_Bản 2"/>
          <p:cNvSpPr txBox="1"/>
          <p:nvPr/>
        </p:nvSpPr>
        <p:spPr>
          <a:xfrm>
            <a:off x="1905000" y="228600"/>
            <a:ext cx="792480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I</a:t>
            </a:r>
            <a:r>
              <a:rPr kumimoji="0" lang="en-US" sz="5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xét</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Nguyen Lam\Desktop\Trang Trí\phang xi phang1.jpg"/>
          <p:cNvPicPr>
            <a:picLocks noChangeAspect="1" noChangeArrowheads="1"/>
          </p:cNvPicPr>
          <p:nvPr/>
        </p:nvPicPr>
        <p:blipFill>
          <a:blip r:embed="rId2" cstate="print"/>
          <a:srcRect/>
          <a:stretch>
            <a:fillRect/>
          </a:stretch>
        </p:blipFill>
        <p:spPr bwMode="auto">
          <a:xfrm>
            <a:off x="1524000" y="0"/>
            <a:ext cx="9144000" cy="3962400"/>
          </a:xfrm>
          <a:prstGeom prst="rect">
            <a:avLst/>
          </a:prstGeom>
          <a:noFill/>
          <a:ln w="9525">
            <a:noFill/>
            <a:miter lim="800000"/>
            <a:headEnd/>
            <a:tailEnd/>
          </a:ln>
        </p:spPr>
      </p:pic>
      <p:pic>
        <p:nvPicPr>
          <p:cNvPr id="3" name="Picture 5" descr="C:\Users\Nguyen Lam\Desktop\Trang Trí\suxsyhyv4rct9czpbi.jpg"/>
          <p:cNvPicPr>
            <a:picLocks noChangeAspect="1" noChangeArrowheads="1"/>
          </p:cNvPicPr>
          <p:nvPr/>
        </p:nvPicPr>
        <p:blipFill>
          <a:blip r:embed="rId3"/>
          <a:srcRect/>
          <a:stretch>
            <a:fillRect/>
          </a:stretch>
        </p:blipFill>
        <p:spPr bwMode="auto">
          <a:xfrm>
            <a:off x="1524001" y="3962400"/>
            <a:ext cx="9134475" cy="2895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2" dur="1000" fill="hold"/>
                                        <p:tgtEl>
                                          <p:spTgt spid="3"/>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676400" y="2895600"/>
            <a:ext cx="1219200" cy="14478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29699" name="Text Box 3"/>
          <p:cNvSpPr txBox="1">
            <a:spLocks noChangeArrowheads="1"/>
          </p:cNvSpPr>
          <p:nvPr/>
        </p:nvSpPr>
        <p:spPr bwMode="auto">
          <a:xfrm>
            <a:off x="1676400" y="2971800"/>
            <a:ext cx="1143000" cy="1282700"/>
          </a:xfrm>
          <a:prstGeom prst="rect">
            <a:avLst/>
          </a:prstGeom>
          <a:noFill/>
          <a:ln w="9525">
            <a:noFill/>
            <a:miter lim="800000"/>
            <a:headEnd/>
            <a:tailEnd/>
          </a:ln>
        </p:spPr>
        <p:txBody>
          <a:bodyPr>
            <a:spAutoFit/>
          </a:bodyPr>
          <a:lstStyle/>
          <a:p>
            <a:pPr>
              <a:spcBef>
                <a:spcPct val="50000"/>
              </a:spcBef>
              <a:buClrTx/>
            </a:pPr>
            <a:r>
              <a:rPr lang="en-US" sz="2600" b="1" kern="1200" dirty="0" err="1">
                <a:solidFill>
                  <a:srgbClr val="FFFF00"/>
                </a:solidFill>
                <a:latin typeface=".VnTime" pitchFamily="34" charset="0"/>
                <a:ea typeface="+mn-ea"/>
                <a:cs typeface="+mn-cs"/>
              </a:rPr>
              <a:t>Hoµng</a:t>
            </a:r>
            <a:r>
              <a:rPr lang="en-US" sz="2600" b="1" kern="1200" dirty="0">
                <a:solidFill>
                  <a:srgbClr val="FFFF00"/>
                </a:solidFill>
                <a:latin typeface=".VnTime" pitchFamily="34" charset="0"/>
                <a:ea typeface="+mn-ea"/>
                <a:cs typeface="+mn-cs"/>
              </a:rPr>
              <a:t> </a:t>
            </a:r>
            <a:r>
              <a:rPr lang="en-US" sz="2600" b="1" kern="1200" dirty="0" err="1">
                <a:solidFill>
                  <a:srgbClr val="FFFF00"/>
                </a:solidFill>
                <a:latin typeface=".VnTime" pitchFamily="34" charset="0"/>
                <a:ea typeface="+mn-ea"/>
                <a:cs typeface="+mn-cs"/>
              </a:rPr>
              <a:t>Liªn</a:t>
            </a:r>
            <a:r>
              <a:rPr lang="en-US" sz="2600" b="1" kern="1200" dirty="0">
                <a:solidFill>
                  <a:srgbClr val="FFFF00"/>
                </a:solidFill>
                <a:latin typeface=".VnTime" pitchFamily="34" charset="0"/>
                <a:ea typeface="+mn-ea"/>
                <a:cs typeface="+mn-cs"/>
              </a:rPr>
              <a:t> </a:t>
            </a:r>
            <a:r>
              <a:rPr lang="en-US" sz="2600" b="1" kern="1200" dirty="0" err="1">
                <a:solidFill>
                  <a:srgbClr val="FFFF00"/>
                </a:solidFill>
                <a:latin typeface=".VnTime" pitchFamily="34" charset="0"/>
                <a:ea typeface="+mn-ea"/>
                <a:cs typeface="+mn-cs"/>
              </a:rPr>
              <a:t>S¬n</a:t>
            </a:r>
            <a:endParaRPr lang="en-US" sz="2600" b="1" kern="1200" dirty="0">
              <a:solidFill>
                <a:srgbClr val="FFFF00"/>
              </a:solidFill>
              <a:latin typeface=".VnTime" pitchFamily="34" charset="0"/>
              <a:ea typeface="+mn-ea"/>
              <a:cs typeface="+mn-cs"/>
            </a:endParaRPr>
          </a:p>
        </p:txBody>
      </p:sp>
      <p:sp>
        <p:nvSpPr>
          <p:cNvPr id="11268" name="Rectangle 4"/>
          <p:cNvSpPr>
            <a:spLocks noChangeArrowheads="1"/>
          </p:cNvSpPr>
          <p:nvPr/>
        </p:nvSpPr>
        <p:spPr bwMode="auto">
          <a:xfrm>
            <a:off x="3548062" y="400050"/>
            <a:ext cx="7272337" cy="914044"/>
          </a:xfrm>
          <a:prstGeom prst="rect">
            <a:avLst/>
          </a:prstGeom>
          <a:solidFill>
            <a:schemeClr val="accent1"/>
          </a:solidFill>
          <a:ln w="9525">
            <a:solidFill>
              <a:schemeClr val="tx1"/>
            </a:solidFill>
            <a:miter lim="800000"/>
            <a:headEnd/>
            <a:tailEnd/>
          </a:ln>
        </p:spPr>
        <p:txBody>
          <a:bodyPr wrap="none" anchor="ctr"/>
          <a:lstStyle/>
          <a:p>
            <a:pPr>
              <a:buClrTx/>
            </a:pPr>
            <a:endParaRPr lang="vi-VN" sz="3600" kern="1200">
              <a:solidFill>
                <a:schemeClr val="tx2"/>
              </a:solidFill>
              <a:latin typeface="Times New Roman" panose="02020603050405020304" pitchFamily="18" charset="0"/>
              <a:ea typeface="+mn-ea"/>
              <a:cs typeface="+mn-cs"/>
            </a:endParaRPr>
          </a:p>
        </p:txBody>
      </p:sp>
      <p:sp>
        <p:nvSpPr>
          <p:cNvPr id="29701" name="Text Box 5"/>
          <p:cNvSpPr txBox="1">
            <a:spLocks noChangeArrowheads="1"/>
          </p:cNvSpPr>
          <p:nvPr/>
        </p:nvSpPr>
        <p:spPr bwMode="auto">
          <a:xfrm>
            <a:off x="3581400" y="485775"/>
            <a:ext cx="6781800" cy="584775"/>
          </a:xfrm>
          <a:prstGeom prst="rect">
            <a:avLst/>
          </a:prstGeom>
          <a:noFill/>
          <a:ln w="9525">
            <a:noFill/>
            <a:miter lim="800000"/>
            <a:headEnd/>
            <a:tailEnd/>
          </a:ln>
        </p:spPr>
        <p:txBody>
          <a:bodyPr>
            <a:spAutoFit/>
          </a:bodyPr>
          <a:lstStyle/>
          <a:p>
            <a:pPr>
              <a:spcBef>
                <a:spcPct val="50000"/>
              </a:spcBef>
              <a:buClrTx/>
            </a:pPr>
            <a:r>
              <a:rPr lang="en-US" sz="3200" kern="1200" dirty="0" err="1">
                <a:solidFill>
                  <a:schemeClr val="tx2"/>
                </a:solidFill>
                <a:latin typeface="Century Schoolbook"/>
                <a:ea typeface="+mn-ea"/>
                <a:cs typeface="+mn-cs"/>
              </a:rPr>
              <a:t>Vị</a:t>
            </a:r>
            <a:r>
              <a:rPr lang="en-US" sz="3200" kern="1200" dirty="0">
                <a:solidFill>
                  <a:schemeClr val="tx2"/>
                </a:solidFill>
                <a:latin typeface="Century Schoolbook"/>
                <a:ea typeface="+mn-ea"/>
                <a:cs typeface="+mn-cs"/>
              </a:rPr>
              <a:t> </a:t>
            </a:r>
            <a:r>
              <a:rPr lang="en-US" sz="3200" kern="1200" dirty="0" err="1">
                <a:solidFill>
                  <a:schemeClr val="tx2"/>
                </a:solidFill>
                <a:latin typeface="Century Schoolbook"/>
                <a:ea typeface="+mn-ea"/>
                <a:cs typeface="+mn-cs"/>
              </a:rPr>
              <a:t>trí</a:t>
            </a:r>
            <a:r>
              <a:rPr lang="en-US" sz="3200" kern="1200" dirty="0">
                <a:solidFill>
                  <a:schemeClr val="tx2"/>
                </a:solidFill>
                <a:latin typeface="Century Schoolbook"/>
                <a:ea typeface="+mn-ea"/>
                <a:cs typeface="+mn-cs"/>
              </a:rPr>
              <a:t>:</a:t>
            </a:r>
          </a:p>
        </p:txBody>
      </p:sp>
      <p:sp>
        <p:nvSpPr>
          <p:cNvPr id="11270" name="Rectangle 6"/>
          <p:cNvSpPr>
            <a:spLocks noChangeArrowheads="1"/>
          </p:cNvSpPr>
          <p:nvPr/>
        </p:nvSpPr>
        <p:spPr bwMode="auto">
          <a:xfrm>
            <a:off x="3581400" y="1447800"/>
            <a:ext cx="6858000" cy="6858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11271" name="Rectangle 7"/>
          <p:cNvSpPr>
            <a:spLocks noChangeArrowheads="1"/>
          </p:cNvSpPr>
          <p:nvPr/>
        </p:nvSpPr>
        <p:spPr bwMode="auto">
          <a:xfrm>
            <a:off x="3581400" y="2281238"/>
            <a:ext cx="6858000" cy="6858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11272" name="Rectangle 8"/>
          <p:cNvSpPr>
            <a:spLocks noChangeArrowheads="1"/>
          </p:cNvSpPr>
          <p:nvPr/>
        </p:nvSpPr>
        <p:spPr bwMode="auto">
          <a:xfrm>
            <a:off x="3581400" y="3124200"/>
            <a:ext cx="6858000" cy="8382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11273" name="Rectangle 9"/>
          <p:cNvSpPr>
            <a:spLocks noChangeArrowheads="1"/>
          </p:cNvSpPr>
          <p:nvPr/>
        </p:nvSpPr>
        <p:spPr bwMode="auto">
          <a:xfrm>
            <a:off x="3581400" y="4114800"/>
            <a:ext cx="6858000" cy="6858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11274" name="Rectangle 10"/>
          <p:cNvSpPr>
            <a:spLocks noChangeArrowheads="1"/>
          </p:cNvSpPr>
          <p:nvPr/>
        </p:nvSpPr>
        <p:spPr bwMode="auto">
          <a:xfrm>
            <a:off x="3581400" y="5953125"/>
            <a:ext cx="6858000" cy="685800"/>
          </a:xfrm>
          <a:prstGeom prst="rect">
            <a:avLst/>
          </a:prstGeom>
          <a:solidFill>
            <a:schemeClr val="accent1"/>
          </a:solidFill>
          <a:ln w="9525">
            <a:solidFill>
              <a:schemeClr val="tx1"/>
            </a:solidFill>
            <a:miter lim="800000"/>
            <a:headEnd/>
            <a:tailEnd/>
          </a:ln>
        </p:spPr>
        <p:txBody>
          <a:bodyPr wrap="none" anchor="ctr"/>
          <a:lstStyle/>
          <a:p>
            <a:pPr>
              <a:buClrTx/>
            </a:pPr>
            <a:endParaRPr lang="vi-VN" sz="1800" kern="1200">
              <a:solidFill>
                <a:srgbClr val="FFFF00"/>
              </a:solidFill>
              <a:latin typeface="Times New Roman" panose="02020603050405020304" pitchFamily="18" charset="0"/>
              <a:ea typeface="+mn-ea"/>
              <a:cs typeface="+mn-cs"/>
            </a:endParaRPr>
          </a:p>
        </p:txBody>
      </p:sp>
      <p:sp>
        <p:nvSpPr>
          <p:cNvPr id="11275" name="Rectangle 11"/>
          <p:cNvSpPr>
            <a:spLocks noChangeArrowheads="1"/>
          </p:cNvSpPr>
          <p:nvPr/>
        </p:nvSpPr>
        <p:spPr bwMode="auto">
          <a:xfrm>
            <a:off x="3581400" y="5081588"/>
            <a:ext cx="6858000" cy="685800"/>
          </a:xfrm>
          <a:prstGeom prst="rect">
            <a:avLst/>
          </a:prstGeom>
          <a:solidFill>
            <a:schemeClr val="accent1"/>
          </a:solidFill>
          <a:ln w="9525">
            <a:solidFill>
              <a:schemeClr val="tx1"/>
            </a:solidFill>
            <a:miter lim="800000"/>
            <a:headEnd/>
            <a:tailEnd/>
          </a:ln>
        </p:spPr>
        <p:txBody>
          <a:bodyPr wrap="none" anchor="ctr"/>
          <a:lstStyle/>
          <a:p>
            <a:pPr>
              <a:buClrTx/>
            </a:pPr>
            <a:endParaRPr lang="vi-VN" sz="2400" kern="1200">
              <a:solidFill>
                <a:srgbClr val="FFFF00"/>
              </a:solidFill>
              <a:latin typeface="Times New Roman" panose="02020603050405020304" pitchFamily="18" charset="0"/>
              <a:ea typeface="+mn-ea"/>
              <a:cs typeface="+mn-cs"/>
            </a:endParaRPr>
          </a:p>
        </p:txBody>
      </p:sp>
      <p:sp>
        <p:nvSpPr>
          <p:cNvPr id="29708" name="Text Box 12"/>
          <p:cNvSpPr txBox="1">
            <a:spLocks noChangeArrowheads="1"/>
          </p:cNvSpPr>
          <p:nvPr/>
        </p:nvSpPr>
        <p:spPr bwMode="auto">
          <a:xfrm>
            <a:off x="3733800" y="1595438"/>
            <a:ext cx="6477000" cy="523220"/>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Chiều</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dài</a:t>
            </a:r>
            <a:r>
              <a:rPr lang="en-US" sz="2800" kern="1200" dirty="0">
                <a:solidFill>
                  <a:schemeClr val="tx2"/>
                </a:solidFill>
                <a:latin typeface="Century Schoolbook"/>
                <a:ea typeface="+mn-ea"/>
                <a:cs typeface="+mn-cs"/>
              </a:rPr>
              <a:t>:</a:t>
            </a:r>
          </a:p>
        </p:txBody>
      </p:sp>
      <p:sp>
        <p:nvSpPr>
          <p:cNvPr id="29709" name="Text Box 13"/>
          <p:cNvSpPr txBox="1">
            <a:spLocks noChangeArrowheads="1"/>
          </p:cNvSpPr>
          <p:nvPr/>
        </p:nvSpPr>
        <p:spPr bwMode="auto">
          <a:xfrm>
            <a:off x="3657600" y="2362200"/>
            <a:ext cx="6553200" cy="523220"/>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Chiều</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rộng</a:t>
            </a:r>
            <a:r>
              <a:rPr lang="en-US" sz="2800" kern="1200" dirty="0">
                <a:solidFill>
                  <a:schemeClr val="tx2"/>
                </a:solidFill>
                <a:latin typeface="Century Schoolbook"/>
                <a:ea typeface="+mn-ea"/>
                <a:cs typeface="+mn-cs"/>
              </a:rPr>
              <a:t>:</a:t>
            </a:r>
          </a:p>
        </p:txBody>
      </p:sp>
      <p:sp>
        <p:nvSpPr>
          <p:cNvPr id="29710" name="Text Box 14"/>
          <p:cNvSpPr txBox="1">
            <a:spLocks noChangeArrowheads="1"/>
          </p:cNvSpPr>
          <p:nvPr/>
        </p:nvSpPr>
        <p:spPr bwMode="auto">
          <a:xfrm>
            <a:off x="3733800" y="3352800"/>
            <a:ext cx="6781800" cy="523220"/>
          </a:xfrm>
          <a:prstGeom prst="rect">
            <a:avLst/>
          </a:prstGeom>
          <a:noFill/>
          <a:ln w="9525">
            <a:noFill/>
            <a:miter lim="800000"/>
            <a:headEnd/>
            <a:tailEnd/>
          </a:ln>
        </p:spPr>
        <p:txBody>
          <a:bodyPr>
            <a:spAutoFit/>
          </a:bodyPr>
          <a:lstStyle/>
          <a:p>
            <a:pPr>
              <a:spcBef>
                <a:spcPct val="50000"/>
              </a:spcBef>
              <a:buClrTx/>
            </a:pPr>
            <a:r>
              <a:rPr lang="en-US" sz="2800" kern="1200">
                <a:solidFill>
                  <a:schemeClr val="tx2"/>
                </a:solidFill>
                <a:latin typeface="Century Schoolbook"/>
                <a:ea typeface="+mn-ea"/>
                <a:cs typeface="+mn-cs"/>
              </a:rPr>
              <a:t>Độ cao:</a:t>
            </a:r>
          </a:p>
        </p:txBody>
      </p:sp>
      <p:sp>
        <p:nvSpPr>
          <p:cNvPr id="29711" name="Text Box 15"/>
          <p:cNvSpPr txBox="1">
            <a:spLocks noChangeArrowheads="1"/>
          </p:cNvSpPr>
          <p:nvPr/>
        </p:nvSpPr>
        <p:spPr bwMode="auto">
          <a:xfrm>
            <a:off x="3657600" y="4200525"/>
            <a:ext cx="6781800" cy="523220"/>
          </a:xfrm>
          <a:prstGeom prst="rect">
            <a:avLst/>
          </a:prstGeom>
          <a:noFill/>
          <a:ln w="9525">
            <a:noFill/>
            <a:miter lim="800000"/>
            <a:headEnd/>
            <a:tailEnd/>
          </a:ln>
        </p:spPr>
        <p:txBody>
          <a:bodyPr>
            <a:spAutoFit/>
          </a:bodyPr>
          <a:lstStyle/>
          <a:p>
            <a:pPr>
              <a:spcBef>
                <a:spcPct val="50000"/>
              </a:spcBef>
              <a:buClrTx/>
            </a:pPr>
            <a:r>
              <a:rPr lang="en-US" sz="2800" kern="1200">
                <a:solidFill>
                  <a:schemeClr val="tx2"/>
                </a:solidFill>
                <a:latin typeface="Century Schoolbook"/>
                <a:ea typeface="+mn-ea"/>
                <a:cs typeface="+mn-cs"/>
              </a:rPr>
              <a:t>Đỉnh:</a:t>
            </a:r>
          </a:p>
        </p:txBody>
      </p:sp>
      <p:sp>
        <p:nvSpPr>
          <p:cNvPr id="29712" name="Text Box 16"/>
          <p:cNvSpPr txBox="1">
            <a:spLocks noChangeArrowheads="1"/>
          </p:cNvSpPr>
          <p:nvPr/>
        </p:nvSpPr>
        <p:spPr bwMode="auto">
          <a:xfrm>
            <a:off x="3733800" y="5157789"/>
            <a:ext cx="6705600" cy="2092881"/>
          </a:xfrm>
          <a:prstGeom prst="rect">
            <a:avLst/>
          </a:prstGeom>
          <a:noFill/>
          <a:ln w="9525">
            <a:noFill/>
            <a:miter lim="800000"/>
            <a:headEnd/>
            <a:tailEnd/>
          </a:ln>
        </p:spPr>
        <p:txBody>
          <a:bodyPr>
            <a:spAutoFit/>
          </a:bodyPr>
          <a:lstStyle/>
          <a:p>
            <a:pPr>
              <a:spcBef>
                <a:spcPct val="50000"/>
              </a:spcBef>
              <a:buClrTx/>
            </a:pPr>
            <a:r>
              <a:rPr lang="en-US" sz="2800" kern="1200">
                <a:solidFill>
                  <a:schemeClr val="tx2"/>
                </a:solidFill>
                <a:latin typeface="Century Schoolbook"/>
                <a:ea typeface="+mn-ea"/>
                <a:cs typeface="+mn-cs"/>
              </a:rPr>
              <a:t>Sườn:</a:t>
            </a:r>
          </a:p>
          <a:p>
            <a:pPr>
              <a:spcBef>
                <a:spcPct val="50000"/>
              </a:spcBef>
              <a:buClrTx/>
            </a:pPr>
            <a:endParaRPr lang="en-US" sz="2800" kern="1200">
              <a:solidFill>
                <a:schemeClr val="tx2"/>
              </a:solidFill>
              <a:latin typeface="Century Schoolbook"/>
              <a:ea typeface="+mn-ea"/>
              <a:cs typeface="+mn-cs"/>
            </a:endParaRPr>
          </a:p>
          <a:p>
            <a:pPr>
              <a:spcBef>
                <a:spcPct val="50000"/>
              </a:spcBef>
              <a:buClrTx/>
            </a:pPr>
            <a:endParaRPr lang="en-US" sz="4000" kern="1200">
              <a:solidFill>
                <a:schemeClr val="tx2"/>
              </a:solidFill>
              <a:latin typeface=".VnTime" pitchFamily="34" charset="0"/>
              <a:ea typeface="+mn-ea"/>
              <a:cs typeface="+mn-cs"/>
            </a:endParaRPr>
          </a:p>
        </p:txBody>
      </p:sp>
      <p:sp>
        <p:nvSpPr>
          <p:cNvPr id="29713" name="Text Box 17"/>
          <p:cNvSpPr txBox="1">
            <a:spLocks noChangeArrowheads="1"/>
          </p:cNvSpPr>
          <p:nvPr/>
        </p:nvSpPr>
        <p:spPr bwMode="auto">
          <a:xfrm>
            <a:off x="3733800" y="6029325"/>
            <a:ext cx="6400800" cy="584775"/>
          </a:xfrm>
          <a:prstGeom prst="rect">
            <a:avLst/>
          </a:prstGeom>
          <a:noFill/>
          <a:ln w="9525">
            <a:noFill/>
            <a:miter lim="800000"/>
            <a:headEnd/>
            <a:tailEnd/>
          </a:ln>
        </p:spPr>
        <p:txBody>
          <a:bodyPr>
            <a:spAutoFit/>
          </a:bodyPr>
          <a:lstStyle/>
          <a:p>
            <a:pPr>
              <a:spcBef>
                <a:spcPct val="50000"/>
              </a:spcBef>
              <a:buClrTx/>
            </a:pPr>
            <a:r>
              <a:rPr lang="en-US" sz="3200" kern="1200" dirty="0" err="1">
                <a:solidFill>
                  <a:schemeClr val="tx2"/>
                </a:solidFill>
                <a:latin typeface="Century Schoolbook"/>
                <a:ea typeface="+mn-ea"/>
                <a:cs typeface="+mn-cs"/>
              </a:rPr>
              <a:t>Thung</a:t>
            </a:r>
            <a:r>
              <a:rPr lang="en-US" sz="3200" kern="1200" dirty="0">
                <a:solidFill>
                  <a:schemeClr val="tx2"/>
                </a:solidFill>
                <a:latin typeface="Century Schoolbook"/>
                <a:ea typeface="+mn-ea"/>
                <a:cs typeface="+mn-cs"/>
              </a:rPr>
              <a:t> </a:t>
            </a:r>
            <a:r>
              <a:rPr lang="en-US" sz="3200" kern="1200" dirty="0" err="1">
                <a:solidFill>
                  <a:schemeClr val="tx2"/>
                </a:solidFill>
                <a:latin typeface="Century Schoolbook"/>
                <a:ea typeface="+mn-ea"/>
                <a:cs typeface="+mn-cs"/>
              </a:rPr>
              <a:t>lũng</a:t>
            </a:r>
            <a:r>
              <a:rPr lang="en-US" sz="3200" kern="1200" dirty="0">
                <a:solidFill>
                  <a:schemeClr val="tx2"/>
                </a:solidFill>
                <a:latin typeface="Century Schoolbook"/>
                <a:ea typeface="+mn-ea"/>
                <a:cs typeface="+mn-cs"/>
              </a:rPr>
              <a:t>:</a:t>
            </a:r>
          </a:p>
        </p:txBody>
      </p:sp>
      <p:sp>
        <p:nvSpPr>
          <p:cNvPr id="11282" name="Line 18"/>
          <p:cNvSpPr>
            <a:spLocks noChangeShapeType="1"/>
          </p:cNvSpPr>
          <p:nvPr/>
        </p:nvSpPr>
        <p:spPr bwMode="auto">
          <a:xfrm flipV="1">
            <a:off x="2895600" y="838200"/>
            <a:ext cx="609600" cy="26670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3" name="Line 19"/>
          <p:cNvSpPr>
            <a:spLocks noChangeShapeType="1"/>
          </p:cNvSpPr>
          <p:nvPr/>
        </p:nvSpPr>
        <p:spPr bwMode="auto">
          <a:xfrm flipV="1">
            <a:off x="2895600" y="1524000"/>
            <a:ext cx="685800" cy="19812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4" name="Line 20"/>
          <p:cNvSpPr>
            <a:spLocks noChangeShapeType="1"/>
          </p:cNvSpPr>
          <p:nvPr/>
        </p:nvSpPr>
        <p:spPr bwMode="auto">
          <a:xfrm>
            <a:off x="2895600" y="3810000"/>
            <a:ext cx="685800" cy="27432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5" name="Line 21"/>
          <p:cNvSpPr>
            <a:spLocks noChangeShapeType="1"/>
          </p:cNvSpPr>
          <p:nvPr/>
        </p:nvSpPr>
        <p:spPr bwMode="auto">
          <a:xfrm>
            <a:off x="2895600" y="3733800"/>
            <a:ext cx="685800" cy="18288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6" name="Line 22"/>
          <p:cNvSpPr>
            <a:spLocks noChangeShapeType="1"/>
          </p:cNvSpPr>
          <p:nvPr/>
        </p:nvSpPr>
        <p:spPr bwMode="auto">
          <a:xfrm>
            <a:off x="2895600" y="3657600"/>
            <a:ext cx="685800" cy="9144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7" name="Line 23"/>
          <p:cNvSpPr>
            <a:spLocks noChangeShapeType="1"/>
          </p:cNvSpPr>
          <p:nvPr/>
        </p:nvSpPr>
        <p:spPr bwMode="auto">
          <a:xfrm>
            <a:off x="2895600" y="3581400"/>
            <a:ext cx="685800" cy="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11288" name="Line 24"/>
          <p:cNvSpPr>
            <a:spLocks noChangeShapeType="1"/>
          </p:cNvSpPr>
          <p:nvPr/>
        </p:nvSpPr>
        <p:spPr bwMode="auto">
          <a:xfrm flipV="1">
            <a:off x="2895600" y="2514600"/>
            <a:ext cx="685800" cy="1066800"/>
          </a:xfrm>
          <a:prstGeom prst="line">
            <a:avLst/>
          </a:prstGeom>
          <a:noFill/>
          <a:ln w="28575">
            <a:solidFill>
              <a:srgbClr val="00B0F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29721" name="Text Box 25"/>
          <p:cNvSpPr txBox="1">
            <a:spLocks noChangeArrowheads="1"/>
          </p:cNvSpPr>
          <p:nvPr/>
        </p:nvSpPr>
        <p:spPr bwMode="auto">
          <a:xfrm>
            <a:off x="4710545" y="432077"/>
            <a:ext cx="6276109" cy="1600438"/>
          </a:xfrm>
          <a:prstGeom prst="rect">
            <a:avLst/>
          </a:prstGeom>
          <a:noFill/>
          <a:ln w="9525">
            <a:noFill/>
            <a:miter lim="800000"/>
            <a:headEnd/>
            <a:tailEnd/>
          </a:ln>
        </p:spPr>
        <p:txBody>
          <a:bodyPr wrap="square">
            <a:spAutoFit/>
          </a:bodyPr>
          <a:lstStyle/>
          <a:p>
            <a:pPr>
              <a:spcBef>
                <a:spcPct val="50000"/>
              </a:spcBef>
              <a:buClrTx/>
            </a:pPr>
            <a:r>
              <a:rPr lang="en-US" sz="2800" kern="1200" dirty="0">
                <a:solidFill>
                  <a:schemeClr val="tx2"/>
                </a:solidFill>
                <a:latin typeface="Century Schoolbook"/>
                <a:ea typeface="+mn-ea"/>
                <a:cs typeface="+mn-cs"/>
              </a:rPr>
              <a:t>ở </a:t>
            </a:r>
            <a:r>
              <a:rPr lang="en-US" sz="2800" kern="1200" dirty="0" err="1">
                <a:solidFill>
                  <a:schemeClr val="tx2"/>
                </a:solidFill>
                <a:latin typeface="Century Schoolbook"/>
                <a:ea typeface="+mn-ea"/>
                <a:cs typeface="+mn-cs"/>
              </a:rPr>
              <a:t>phía</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Bắc</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nước</a:t>
            </a:r>
            <a:r>
              <a:rPr lang="en-US" sz="2800" kern="1200" dirty="0">
                <a:solidFill>
                  <a:schemeClr val="tx2"/>
                </a:solidFill>
                <a:latin typeface="Century Schoolbook"/>
                <a:ea typeface="+mn-ea"/>
                <a:cs typeface="+mn-cs"/>
              </a:rPr>
              <a:t> ta, </a:t>
            </a:r>
            <a:r>
              <a:rPr lang="en-US" sz="2800" kern="1200" dirty="0" err="1">
                <a:solidFill>
                  <a:schemeClr val="tx2"/>
                </a:solidFill>
                <a:latin typeface="Century Schoolbook"/>
                <a:ea typeface="+mn-ea"/>
                <a:cs typeface="+mn-cs"/>
              </a:rPr>
              <a:t>giữa</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sông</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Hồng</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và</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sông</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Đà</a:t>
            </a:r>
            <a:r>
              <a:rPr lang="en-US" sz="2800" kern="1200" dirty="0">
                <a:solidFill>
                  <a:schemeClr val="tx2"/>
                </a:solidFill>
                <a:latin typeface="Century Schoolbook"/>
                <a:ea typeface="+mn-ea"/>
                <a:cs typeface="+mn-cs"/>
              </a:rPr>
              <a:t>.</a:t>
            </a:r>
          </a:p>
          <a:p>
            <a:pPr>
              <a:spcBef>
                <a:spcPct val="50000"/>
              </a:spcBef>
              <a:buClrTx/>
            </a:pPr>
            <a:endParaRPr lang="en-US" sz="2800" kern="1200" dirty="0">
              <a:solidFill>
                <a:schemeClr val="tx2"/>
              </a:solidFill>
              <a:latin typeface=".VnTime" pitchFamily="34" charset="0"/>
              <a:ea typeface="+mn-ea"/>
              <a:cs typeface="+mn-cs"/>
            </a:endParaRPr>
          </a:p>
        </p:txBody>
      </p:sp>
      <p:sp>
        <p:nvSpPr>
          <p:cNvPr id="29722" name="Text Box 26"/>
          <p:cNvSpPr txBox="1">
            <a:spLocks noChangeArrowheads="1"/>
          </p:cNvSpPr>
          <p:nvPr/>
        </p:nvSpPr>
        <p:spPr bwMode="auto">
          <a:xfrm>
            <a:off x="5667375" y="1582163"/>
            <a:ext cx="3352800" cy="1169551"/>
          </a:xfrm>
          <a:prstGeom prst="rect">
            <a:avLst/>
          </a:prstGeom>
          <a:noFill/>
          <a:ln w="9525">
            <a:noFill/>
            <a:miter lim="800000"/>
            <a:headEnd/>
            <a:tailEnd/>
          </a:ln>
        </p:spPr>
        <p:txBody>
          <a:bodyPr>
            <a:spAutoFit/>
          </a:bodyPr>
          <a:lstStyle/>
          <a:p>
            <a:pPr>
              <a:spcBef>
                <a:spcPct val="50000"/>
              </a:spcBef>
              <a:buClrTx/>
            </a:pPr>
            <a:r>
              <a:rPr lang="en-US" sz="2800" kern="1200" dirty="0">
                <a:solidFill>
                  <a:schemeClr val="tx2"/>
                </a:solidFill>
                <a:latin typeface="Century Schoolbook"/>
                <a:ea typeface="+mn-ea"/>
                <a:cs typeface="+mn-cs"/>
              </a:rPr>
              <a:t>180km.</a:t>
            </a:r>
          </a:p>
          <a:p>
            <a:pPr>
              <a:spcBef>
                <a:spcPct val="50000"/>
              </a:spcBef>
              <a:buClrTx/>
            </a:pPr>
            <a:endParaRPr lang="en-US" sz="2800" kern="1200" dirty="0">
              <a:solidFill>
                <a:schemeClr val="tx2"/>
              </a:solidFill>
              <a:latin typeface="Century Schoolbook"/>
              <a:ea typeface="+mn-ea"/>
              <a:cs typeface="+mn-cs"/>
            </a:endParaRPr>
          </a:p>
        </p:txBody>
      </p:sp>
      <p:sp>
        <p:nvSpPr>
          <p:cNvPr id="29723" name="Text Box 27"/>
          <p:cNvSpPr txBox="1">
            <a:spLocks noChangeArrowheads="1"/>
          </p:cNvSpPr>
          <p:nvPr/>
        </p:nvSpPr>
        <p:spPr bwMode="auto">
          <a:xfrm>
            <a:off x="5777344" y="2385656"/>
            <a:ext cx="1981200" cy="523220"/>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Gần</a:t>
            </a:r>
            <a:r>
              <a:rPr lang="en-US" sz="2800" kern="1200" dirty="0">
                <a:solidFill>
                  <a:schemeClr val="tx2"/>
                </a:solidFill>
                <a:latin typeface="Century Schoolbook"/>
                <a:ea typeface="+mn-ea"/>
                <a:cs typeface="+mn-cs"/>
              </a:rPr>
              <a:t> 30km.</a:t>
            </a:r>
          </a:p>
        </p:txBody>
      </p:sp>
      <p:sp>
        <p:nvSpPr>
          <p:cNvPr id="29724" name="Text Box 28"/>
          <p:cNvSpPr txBox="1">
            <a:spLocks noChangeArrowheads="1"/>
          </p:cNvSpPr>
          <p:nvPr/>
        </p:nvSpPr>
        <p:spPr bwMode="auto">
          <a:xfrm>
            <a:off x="5105400" y="3119308"/>
            <a:ext cx="5486400" cy="954107"/>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Dãy</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núi</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cao</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và</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đồ</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sộ</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nhất</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Việt</a:t>
            </a:r>
            <a:r>
              <a:rPr lang="en-US" sz="2800" kern="1200" dirty="0">
                <a:solidFill>
                  <a:schemeClr val="tx2"/>
                </a:solidFill>
                <a:latin typeface="Century Schoolbook"/>
                <a:ea typeface="+mn-ea"/>
                <a:cs typeface="+mn-cs"/>
              </a:rPr>
              <a:t> Nam.</a:t>
            </a:r>
          </a:p>
        </p:txBody>
      </p:sp>
      <p:sp>
        <p:nvSpPr>
          <p:cNvPr id="29725" name="Text Box 29"/>
          <p:cNvSpPr txBox="1">
            <a:spLocks noChangeArrowheads="1"/>
          </p:cNvSpPr>
          <p:nvPr/>
        </p:nvSpPr>
        <p:spPr bwMode="auto">
          <a:xfrm>
            <a:off x="4967720" y="4214607"/>
            <a:ext cx="5181600" cy="1600438"/>
          </a:xfrm>
          <a:prstGeom prst="rect">
            <a:avLst/>
          </a:prstGeom>
          <a:noFill/>
          <a:ln w="9525">
            <a:noFill/>
            <a:miter lim="800000"/>
            <a:headEnd/>
            <a:tailEnd/>
          </a:ln>
        </p:spPr>
        <p:txBody>
          <a:bodyPr>
            <a:spAutoFit/>
          </a:bodyPr>
          <a:lstStyle/>
          <a:p>
            <a:pPr>
              <a:spcBef>
                <a:spcPct val="50000"/>
              </a:spcBef>
              <a:buClrTx/>
            </a:pPr>
            <a:r>
              <a:rPr lang="en-US" sz="3200" kern="1200" dirty="0" err="1">
                <a:solidFill>
                  <a:schemeClr val="tx2"/>
                </a:solidFill>
                <a:latin typeface="Century Schoolbook"/>
                <a:ea typeface="+mn-ea"/>
                <a:cs typeface="+mn-cs"/>
              </a:rPr>
              <a:t>Có</a:t>
            </a:r>
            <a:r>
              <a:rPr lang="en-US" sz="3200" kern="1200" dirty="0">
                <a:solidFill>
                  <a:schemeClr val="tx2"/>
                </a:solidFill>
                <a:latin typeface="Century Schoolbook"/>
                <a:ea typeface="+mn-ea"/>
                <a:cs typeface="+mn-cs"/>
              </a:rPr>
              <a:t> </a:t>
            </a:r>
            <a:r>
              <a:rPr lang="en-US" sz="3200" kern="1200" dirty="0" err="1">
                <a:solidFill>
                  <a:schemeClr val="tx2"/>
                </a:solidFill>
                <a:latin typeface="Century Schoolbook"/>
                <a:ea typeface="+mn-ea"/>
                <a:cs typeface="+mn-cs"/>
              </a:rPr>
              <a:t>nhiều</a:t>
            </a:r>
            <a:r>
              <a:rPr lang="en-US" sz="3200" kern="1200" dirty="0">
                <a:solidFill>
                  <a:schemeClr val="tx2"/>
                </a:solidFill>
                <a:latin typeface="Century Schoolbook"/>
                <a:ea typeface="+mn-ea"/>
                <a:cs typeface="+mn-cs"/>
              </a:rPr>
              <a:t> </a:t>
            </a:r>
            <a:r>
              <a:rPr lang="en-US" sz="3200" kern="1200" dirty="0" err="1">
                <a:solidFill>
                  <a:schemeClr val="tx2"/>
                </a:solidFill>
                <a:latin typeface="Century Schoolbook"/>
                <a:ea typeface="+mn-ea"/>
                <a:cs typeface="+mn-cs"/>
              </a:rPr>
              <a:t>đỉnh</a:t>
            </a:r>
            <a:r>
              <a:rPr lang="en-US" sz="3200" kern="1200" dirty="0">
                <a:solidFill>
                  <a:schemeClr val="tx2"/>
                </a:solidFill>
                <a:latin typeface="Century Schoolbook"/>
                <a:ea typeface="+mn-ea"/>
                <a:cs typeface="+mn-cs"/>
              </a:rPr>
              <a:t> </a:t>
            </a:r>
            <a:r>
              <a:rPr lang="en-US" sz="3200" kern="1200" dirty="0" err="1">
                <a:solidFill>
                  <a:schemeClr val="tx2"/>
                </a:solidFill>
                <a:latin typeface="Century Schoolbook"/>
                <a:ea typeface="+mn-ea"/>
                <a:cs typeface="+mn-cs"/>
              </a:rPr>
              <a:t>nhọn</a:t>
            </a:r>
            <a:r>
              <a:rPr lang="en-US" sz="3200" kern="1200" dirty="0">
                <a:solidFill>
                  <a:schemeClr val="tx2"/>
                </a:solidFill>
                <a:latin typeface="Century Schoolbook"/>
                <a:ea typeface="+mn-ea"/>
                <a:cs typeface="+mn-cs"/>
              </a:rPr>
              <a:t>.</a:t>
            </a:r>
          </a:p>
          <a:p>
            <a:pPr>
              <a:spcBef>
                <a:spcPct val="50000"/>
              </a:spcBef>
              <a:buClrTx/>
            </a:pPr>
            <a:endParaRPr lang="en-US" sz="4400" kern="1200" dirty="0">
              <a:solidFill>
                <a:schemeClr val="tx2"/>
              </a:solidFill>
              <a:latin typeface=".VnTime" pitchFamily="34" charset="0"/>
              <a:ea typeface="+mn-ea"/>
              <a:cs typeface="+mn-cs"/>
            </a:endParaRPr>
          </a:p>
        </p:txBody>
      </p:sp>
      <p:sp>
        <p:nvSpPr>
          <p:cNvPr id="29726" name="Text Box 30"/>
          <p:cNvSpPr txBox="1">
            <a:spLocks noChangeArrowheads="1"/>
          </p:cNvSpPr>
          <p:nvPr/>
        </p:nvSpPr>
        <p:spPr bwMode="auto">
          <a:xfrm>
            <a:off x="4967720" y="5181600"/>
            <a:ext cx="1828800" cy="523220"/>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Rất</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dốc</a:t>
            </a:r>
            <a:r>
              <a:rPr lang="en-US" sz="2800" kern="1200" dirty="0">
                <a:solidFill>
                  <a:schemeClr val="tx2"/>
                </a:solidFill>
                <a:latin typeface="Century Schoolbook"/>
                <a:ea typeface="+mn-ea"/>
                <a:cs typeface="+mn-cs"/>
              </a:rPr>
              <a:t>.</a:t>
            </a:r>
          </a:p>
        </p:txBody>
      </p:sp>
      <p:sp>
        <p:nvSpPr>
          <p:cNvPr id="29727" name="Text Box 31"/>
          <p:cNvSpPr txBox="1">
            <a:spLocks noChangeArrowheads="1"/>
          </p:cNvSpPr>
          <p:nvPr/>
        </p:nvSpPr>
        <p:spPr bwMode="auto">
          <a:xfrm>
            <a:off x="6400800" y="6053730"/>
            <a:ext cx="3962400" cy="1446550"/>
          </a:xfrm>
          <a:prstGeom prst="rect">
            <a:avLst/>
          </a:prstGeom>
          <a:noFill/>
          <a:ln w="9525">
            <a:noFill/>
            <a:miter lim="800000"/>
            <a:headEnd/>
            <a:tailEnd/>
          </a:ln>
        </p:spPr>
        <p:txBody>
          <a:bodyPr>
            <a:spAutoFit/>
          </a:bodyPr>
          <a:lstStyle/>
          <a:p>
            <a:pPr>
              <a:spcBef>
                <a:spcPct val="50000"/>
              </a:spcBef>
              <a:buClrTx/>
            </a:pPr>
            <a:r>
              <a:rPr lang="en-US" sz="2800" kern="1200" dirty="0" err="1">
                <a:solidFill>
                  <a:schemeClr val="tx2"/>
                </a:solidFill>
                <a:latin typeface="Century Schoolbook"/>
                <a:ea typeface="+mn-ea"/>
                <a:cs typeface="+mn-cs"/>
              </a:rPr>
              <a:t>Thường</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hẹp</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và</a:t>
            </a:r>
            <a:r>
              <a:rPr lang="en-US" sz="2800" kern="1200" dirty="0">
                <a:solidFill>
                  <a:schemeClr val="tx2"/>
                </a:solidFill>
                <a:latin typeface="Century Schoolbook"/>
                <a:ea typeface="+mn-ea"/>
                <a:cs typeface="+mn-cs"/>
              </a:rPr>
              <a:t> </a:t>
            </a:r>
            <a:r>
              <a:rPr lang="en-US" sz="2800" kern="1200" dirty="0" err="1">
                <a:solidFill>
                  <a:schemeClr val="tx2"/>
                </a:solidFill>
                <a:latin typeface="Century Schoolbook"/>
                <a:ea typeface="+mn-ea"/>
                <a:cs typeface="+mn-cs"/>
              </a:rPr>
              <a:t>sâu</a:t>
            </a:r>
            <a:endParaRPr lang="en-US" sz="2800" kern="1200" dirty="0">
              <a:solidFill>
                <a:schemeClr val="tx2"/>
              </a:solidFill>
              <a:latin typeface="Century Schoolbook"/>
              <a:ea typeface="+mn-ea"/>
              <a:cs typeface="+mn-cs"/>
            </a:endParaRPr>
          </a:p>
          <a:p>
            <a:pPr>
              <a:spcBef>
                <a:spcPct val="50000"/>
              </a:spcBef>
              <a:buClrTx/>
            </a:pPr>
            <a:endParaRPr lang="en-US" sz="4000" kern="1200" dirty="0">
              <a:solidFill>
                <a:schemeClr val="tx2"/>
              </a:solidFill>
              <a:latin typeface=".VnTime"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checkerboard(across)">
                                      <p:cBhvr>
                                        <p:cTn id="7" dur="500"/>
                                        <p:tgtEl>
                                          <p:spTgt spid="2969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01"/>
                                        </p:tgtEl>
                                        <p:attrNameLst>
                                          <p:attrName>style.visibility</p:attrName>
                                        </p:attrNameLst>
                                      </p:cBhvr>
                                      <p:to>
                                        <p:strVal val="visible"/>
                                      </p:to>
                                    </p:set>
                                    <p:animEffect transition="in" filter="checkerboard(across)">
                                      <p:cBhvr>
                                        <p:cTn id="10" dur="500"/>
                                        <p:tgtEl>
                                          <p:spTgt spid="2970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708"/>
                                        </p:tgtEl>
                                        <p:attrNameLst>
                                          <p:attrName>style.visibility</p:attrName>
                                        </p:attrNameLst>
                                      </p:cBhvr>
                                      <p:to>
                                        <p:strVal val="visible"/>
                                      </p:to>
                                    </p:set>
                                    <p:animEffect transition="in" filter="checkerboard(across)">
                                      <p:cBhvr>
                                        <p:cTn id="13" dur="500"/>
                                        <p:tgtEl>
                                          <p:spTgt spid="2970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9709"/>
                                        </p:tgtEl>
                                        <p:attrNameLst>
                                          <p:attrName>style.visibility</p:attrName>
                                        </p:attrNameLst>
                                      </p:cBhvr>
                                      <p:to>
                                        <p:strVal val="visible"/>
                                      </p:to>
                                    </p:set>
                                    <p:animEffect transition="in" filter="checkerboard(across)">
                                      <p:cBhvr>
                                        <p:cTn id="16" dur="500"/>
                                        <p:tgtEl>
                                          <p:spTgt spid="29709"/>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9710"/>
                                        </p:tgtEl>
                                        <p:attrNameLst>
                                          <p:attrName>style.visibility</p:attrName>
                                        </p:attrNameLst>
                                      </p:cBhvr>
                                      <p:to>
                                        <p:strVal val="visible"/>
                                      </p:to>
                                    </p:set>
                                    <p:animEffect transition="in" filter="checkerboard(across)">
                                      <p:cBhvr>
                                        <p:cTn id="19" dur="500"/>
                                        <p:tgtEl>
                                          <p:spTgt spid="297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9711"/>
                                        </p:tgtEl>
                                        <p:attrNameLst>
                                          <p:attrName>style.visibility</p:attrName>
                                        </p:attrNameLst>
                                      </p:cBhvr>
                                      <p:to>
                                        <p:strVal val="visible"/>
                                      </p:to>
                                    </p:set>
                                    <p:animEffect transition="in" filter="checkerboard(across)">
                                      <p:cBhvr>
                                        <p:cTn id="22" dur="500"/>
                                        <p:tgtEl>
                                          <p:spTgt spid="29711"/>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9712"/>
                                        </p:tgtEl>
                                        <p:attrNameLst>
                                          <p:attrName>style.visibility</p:attrName>
                                        </p:attrNameLst>
                                      </p:cBhvr>
                                      <p:to>
                                        <p:strVal val="visible"/>
                                      </p:to>
                                    </p:set>
                                    <p:animEffect transition="in" filter="checkerboard(across)">
                                      <p:cBhvr>
                                        <p:cTn id="25" dur="500"/>
                                        <p:tgtEl>
                                          <p:spTgt spid="29712"/>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9713"/>
                                        </p:tgtEl>
                                        <p:attrNameLst>
                                          <p:attrName>style.visibility</p:attrName>
                                        </p:attrNameLst>
                                      </p:cBhvr>
                                      <p:to>
                                        <p:strVal val="visible"/>
                                      </p:to>
                                    </p:set>
                                    <p:animEffect transition="in" filter="checkerboard(across)">
                                      <p:cBhvr>
                                        <p:cTn id="28" dur="500"/>
                                        <p:tgtEl>
                                          <p:spTgt spid="297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9721"/>
                                        </p:tgtEl>
                                        <p:attrNameLst>
                                          <p:attrName>style.visibility</p:attrName>
                                        </p:attrNameLst>
                                      </p:cBhvr>
                                      <p:to>
                                        <p:strVal val="visible"/>
                                      </p:to>
                                    </p:set>
                                    <p:animEffect transition="in" filter="box(in)">
                                      <p:cBhvr>
                                        <p:cTn id="33" dur="500"/>
                                        <p:tgtEl>
                                          <p:spTgt spid="2972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29722"/>
                                        </p:tgtEl>
                                        <p:attrNameLst>
                                          <p:attrName>style.visibility</p:attrName>
                                        </p:attrNameLst>
                                      </p:cBhvr>
                                      <p:to>
                                        <p:strVal val="visible"/>
                                      </p:to>
                                    </p:set>
                                    <p:animEffect transition="in" filter="checkerboard(across)">
                                      <p:cBhvr>
                                        <p:cTn id="38" dur="500"/>
                                        <p:tgtEl>
                                          <p:spTgt spid="2972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29723"/>
                                        </p:tgtEl>
                                        <p:attrNameLst>
                                          <p:attrName>style.visibility</p:attrName>
                                        </p:attrNameLst>
                                      </p:cBhvr>
                                      <p:to>
                                        <p:strVal val="visible"/>
                                      </p:to>
                                    </p:set>
                                    <p:animEffect transition="in" filter="slide(fromBottom)">
                                      <p:cBhvr>
                                        <p:cTn id="43" dur="500"/>
                                        <p:tgtEl>
                                          <p:spTgt spid="2972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4" fill="hold" grpId="0" nodeType="clickEffect">
                                  <p:stCondLst>
                                    <p:cond delay="0"/>
                                  </p:stCondLst>
                                  <p:childTnLst>
                                    <p:set>
                                      <p:cBhvr>
                                        <p:cTn id="47" dur="1" fill="hold">
                                          <p:stCondLst>
                                            <p:cond delay="0"/>
                                          </p:stCondLst>
                                        </p:cTn>
                                        <p:tgtEl>
                                          <p:spTgt spid="29724"/>
                                        </p:tgtEl>
                                        <p:attrNameLst>
                                          <p:attrName>style.visibility</p:attrName>
                                        </p:attrNameLst>
                                      </p:cBhvr>
                                      <p:to>
                                        <p:strVal val="visible"/>
                                      </p:to>
                                    </p:set>
                                    <p:animEffect transition="in" filter="wheel(4)">
                                      <p:cBhvr>
                                        <p:cTn id="48" dur="2000"/>
                                        <p:tgtEl>
                                          <p:spTgt spid="2972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29725"/>
                                        </p:tgtEl>
                                        <p:attrNameLst>
                                          <p:attrName>style.visibility</p:attrName>
                                        </p:attrNameLst>
                                      </p:cBhvr>
                                      <p:to>
                                        <p:strVal val="visible"/>
                                      </p:to>
                                    </p:set>
                                    <p:animEffect transition="in" filter="checkerboard(across)">
                                      <p:cBhvr>
                                        <p:cTn id="53" dur="500"/>
                                        <p:tgtEl>
                                          <p:spTgt spid="2972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29726"/>
                                        </p:tgtEl>
                                        <p:attrNameLst>
                                          <p:attrName>style.visibility</p:attrName>
                                        </p:attrNameLst>
                                      </p:cBhvr>
                                      <p:to>
                                        <p:strVal val="visible"/>
                                      </p:to>
                                    </p:set>
                                    <p:animEffect transition="in" filter="checkerboard(across)">
                                      <p:cBhvr>
                                        <p:cTn id="58" dur="500"/>
                                        <p:tgtEl>
                                          <p:spTgt spid="2972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9727"/>
                                        </p:tgtEl>
                                        <p:attrNameLst>
                                          <p:attrName>style.visibility</p:attrName>
                                        </p:attrNameLst>
                                      </p:cBhvr>
                                      <p:to>
                                        <p:strVal val="visible"/>
                                      </p:to>
                                    </p:set>
                                    <p:anim calcmode="lin" valueType="num">
                                      <p:cBhvr additive="base">
                                        <p:cTn id="63" dur="500" fill="hold"/>
                                        <p:tgtEl>
                                          <p:spTgt spid="29727"/>
                                        </p:tgtEl>
                                        <p:attrNameLst>
                                          <p:attrName>ppt_x</p:attrName>
                                        </p:attrNameLst>
                                      </p:cBhvr>
                                      <p:tavLst>
                                        <p:tav tm="0">
                                          <p:val>
                                            <p:strVal val="#ppt_x"/>
                                          </p:val>
                                        </p:tav>
                                        <p:tav tm="100000">
                                          <p:val>
                                            <p:strVal val="#ppt_x"/>
                                          </p:val>
                                        </p:tav>
                                      </p:tavLst>
                                    </p:anim>
                                    <p:anim calcmode="lin" valueType="num">
                                      <p:cBhvr additive="base">
                                        <p:cTn id="64" dur="500" fill="hold"/>
                                        <p:tgtEl>
                                          <p:spTgt spid="29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1" grpId="0"/>
      <p:bldP spid="29708" grpId="0"/>
      <p:bldP spid="29709" grpId="0"/>
      <p:bldP spid="29710" grpId="0"/>
      <p:bldP spid="29711" grpId="0"/>
      <p:bldP spid="29712" grpId="0"/>
      <p:bldP spid="29713" grpId="0"/>
      <p:bldP spid="29721" grpId="0"/>
      <p:bldP spid="29722" grpId="0"/>
      <p:bldP spid="29723" grpId="0"/>
      <p:bldP spid="29724" grpId="0"/>
      <p:bldP spid="29725" grpId="0"/>
      <p:bldP spid="29726" grpId="0"/>
      <p:bldP spid="2972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524000" y="0"/>
            <a:ext cx="9144000" cy="3733800"/>
            <a:chOff x="0" y="1038"/>
            <a:chExt cx="5760" cy="3282"/>
          </a:xfrm>
        </p:grpSpPr>
        <p:pic>
          <p:nvPicPr>
            <p:cNvPr id="10245" name="Picture 5" descr="C:\Users\Nguyen Lam\Desktop\Trang Trí\phang xi phang1.jpg"/>
            <p:cNvPicPr>
              <a:picLocks noChangeAspect="1" noChangeArrowheads="1"/>
            </p:cNvPicPr>
            <p:nvPr/>
          </p:nvPicPr>
          <p:blipFill>
            <a:blip r:embed="rId2" cstate="print"/>
            <a:srcRect/>
            <a:stretch>
              <a:fillRect/>
            </a:stretch>
          </p:blipFill>
          <p:spPr bwMode="auto">
            <a:xfrm>
              <a:off x="0" y="1038"/>
              <a:ext cx="5760" cy="3282"/>
            </a:xfrm>
            <a:prstGeom prst="rect">
              <a:avLst/>
            </a:prstGeom>
            <a:noFill/>
            <a:ln w="15875">
              <a:solidFill>
                <a:srgbClr val="0000FF"/>
              </a:solidFill>
              <a:miter lim="800000"/>
              <a:headEnd/>
              <a:tailEnd/>
            </a:ln>
          </p:spPr>
        </p:pic>
        <p:grpSp>
          <p:nvGrpSpPr>
            <p:cNvPr id="3" name="Group 10"/>
            <p:cNvGrpSpPr>
              <a:grpSpLocks/>
            </p:cNvGrpSpPr>
            <p:nvPr/>
          </p:nvGrpSpPr>
          <p:grpSpPr bwMode="auto">
            <a:xfrm>
              <a:off x="3216" y="1392"/>
              <a:ext cx="2115" cy="720"/>
              <a:chOff x="3216" y="1392"/>
              <a:chExt cx="2115" cy="720"/>
            </a:xfrm>
          </p:grpSpPr>
          <p:sp>
            <p:nvSpPr>
              <p:cNvPr id="17416" name="AutoShape 8"/>
              <p:cNvSpPr>
                <a:spLocks noChangeArrowheads="1"/>
              </p:cNvSpPr>
              <p:nvPr/>
            </p:nvSpPr>
            <p:spPr bwMode="auto">
              <a:xfrm>
                <a:off x="3216" y="1392"/>
                <a:ext cx="2112" cy="720"/>
              </a:xfrm>
              <a:prstGeom prst="cloudCallout">
                <a:avLst>
                  <a:gd name="adj1" fmla="val -72065"/>
                  <a:gd name="adj2" fmla="val -4583"/>
                </a:avLst>
              </a:prstGeom>
              <a:solidFill>
                <a:srgbClr val="00CC00"/>
              </a:solidFill>
              <a:ln w="9525">
                <a:solidFill>
                  <a:schemeClr val="tx1"/>
                </a:solidFill>
                <a:round/>
                <a:headEnd/>
                <a:tailEnd/>
              </a:ln>
              <a:effectLst/>
            </p:spPr>
            <p:txBody>
              <a:bodyPr/>
              <a:lstStyle/>
              <a:p>
                <a:pPr algn="ctr">
                  <a:buClrTx/>
                </a:pPr>
                <a:endParaRPr lang="en-US" sz="1800" kern="1200">
                  <a:solidFill>
                    <a:srgbClr val="FFFF00"/>
                  </a:solidFill>
                  <a:latin typeface="Century Schoolbook"/>
                  <a:ea typeface="+mn-ea"/>
                  <a:cs typeface="+mn-cs"/>
                </a:endParaRPr>
              </a:p>
            </p:txBody>
          </p:sp>
          <p:sp>
            <p:nvSpPr>
              <p:cNvPr id="17417" name="Text Box 9"/>
              <p:cNvSpPr txBox="1">
                <a:spLocks noChangeArrowheads="1"/>
              </p:cNvSpPr>
              <p:nvPr/>
            </p:nvSpPr>
            <p:spPr bwMode="auto">
              <a:xfrm>
                <a:off x="3411" y="1560"/>
                <a:ext cx="1920" cy="325"/>
              </a:xfrm>
              <a:prstGeom prst="rect">
                <a:avLst/>
              </a:prstGeom>
              <a:noFill/>
              <a:ln w="9525">
                <a:noFill/>
                <a:miter lim="800000"/>
                <a:headEnd/>
                <a:tailEnd/>
              </a:ln>
              <a:effectLst/>
            </p:spPr>
            <p:txBody>
              <a:bodyPr>
                <a:spAutoFit/>
              </a:bodyPr>
              <a:lstStyle/>
              <a:p>
                <a:pPr>
                  <a:spcBef>
                    <a:spcPct val="50000"/>
                  </a:spcBef>
                  <a:buClrTx/>
                </a:pPr>
                <a:r>
                  <a:rPr lang="en-US" sz="1800" kern="1200" dirty="0" err="1">
                    <a:solidFill>
                      <a:prstClr val="white"/>
                    </a:solidFill>
                    <a:latin typeface="Century Schoolbook"/>
                    <a:ea typeface="+mn-ea"/>
                    <a:cs typeface="+mn-cs"/>
                  </a:rPr>
                  <a:t>Đỉnh</a:t>
                </a:r>
                <a:r>
                  <a:rPr lang="en-US" sz="1800" kern="1200" dirty="0">
                    <a:solidFill>
                      <a:prstClr val="white"/>
                    </a:solidFill>
                    <a:latin typeface="Century Schoolbook"/>
                    <a:ea typeface="+mn-ea"/>
                    <a:cs typeface="+mn-cs"/>
                  </a:rPr>
                  <a:t> </a:t>
                </a:r>
                <a:r>
                  <a:rPr lang="en-US" sz="1800" b="1" kern="1200" dirty="0" err="1">
                    <a:solidFill>
                      <a:prstClr val="white"/>
                    </a:solidFill>
                    <a:latin typeface="Century Schoolbook"/>
                    <a:ea typeface="+mn-ea"/>
                    <a:cs typeface="+mn-cs"/>
                  </a:rPr>
                  <a:t>Phan</a:t>
                </a:r>
                <a:r>
                  <a:rPr lang="en-US" sz="1800" b="1" kern="1200" dirty="0">
                    <a:solidFill>
                      <a:prstClr val="white"/>
                    </a:solidFill>
                    <a:latin typeface="Century Schoolbook"/>
                    <a:ea typeface="+mn-ea"/>
                    <a:cs typeface="+mn-cs"/>
                  </a:rPr>
                  <a:t>-xi-</a:t>
                </a:r>
                <a:r>
                  <a:rPr lang="en-US" sz="1800" b="1" kern="1200" dirty="0" err="1">
                    <a:solidFill>
                      <a:prstClr val="white"/>
                    </a:solidFill>
                    <a:latin typeface="Century Schoolbook"/>
                    <a:ea typeface="+mn-ea"/>
                    <a:cs typeface="+mn-cs"/>
                  </a:rPr>
                  <a:t>păng</a:t>
                </a:r>
                <a:endParaRPr lang="en-US" sz="1800" b="1" kern="1200" dirty="0">
                  <a:solidFill>
                    <a:prstClr val="white"/>
                  </a:solidFill>
                  <a:latin typeface="Century Schoolbook"/>
                  <a:ea typeface="+mn-ea"/>
                  <a:cs typeface="+mn-cs"/>
                </a:endParaRPr>
              </a:p>
            </p:txBody>
          </p:sp>
        </p:grpSp>
      </p:grpSp>
      <p:grpSp>
        <p:nvGrpSpPr>
          <p:cNvPr id="7" name="Group 10"/>
          <p:cNvGrpSpPr>
            <a:grpSpLocks/>
          </p:cNvGrpSpPr>
          <p:nvPr/>
        </p:nvGrpSpPr>
        <p:grpSpPr bwMode="auto">
          <a:xfrm>
            <a:off x="1524000" y="3733800"/>
            <a:ext cx="9144000" cy="3124200"/>
            <a:chOff x="0" y="144"/>
            <a:chExt cx="5760" cy="4176"/>
          </a:xfrm>
        </p:grpSpPr>
        <p:pic>
          <p:nvPicPr>
            <p:cNvPr id="8" name="Picture 5" descr="C:\Users\Nguyen Lam\Desktop\leo-nui-fansipan-vietsensetravel_1407135163.jpg"/>
            <p:cNvPicPr>
              <a:picLocks noChangeAspect="1" noChangeArrowheads="1"/>
            </p:cNvPicPr>
            <p:nvPr/>
          </p:nvPicPr>
          <p:blipFill>
            <a:blip r:embed="rId3"/>
            <a:srcRect/>
            <a:stretch>
              <a:fillRect/>
            </a:stretch>
          </p:blipFill>
          <p:spPr bwMode="auto">
            <a:xfrm>
              <a:off x="0" y="144"/>
              <a:ext cx="5760" cy="4176"/>
            </a:xfrm>
            <a:prstGeom prst="rect">
              <a:avLst/>
            </a:prstGeom>
            <a:noFill/>
            <a:ln w="9525">
              <a:noFill/>
              <a:miter lim="800000"/>
              <a:headEnd/>
              <a:tailEnd/>
            </a:ln>
          </p:spPr>
        </p:pic>
        <p:sp>
          <p:nvSpPr>
            <p:cNvPr id="9" name="AutoShape 8"/>
            <p:cNvSpPr>
              <a:spLocks noChangeArrowheads="1"/>
            </p:cNvSpPr>
            <p:nvPr/>
          </p:nvSpPr>
          <p:spPr bwMode="auto">
            <a:xfrm rot="57152" flipH="1">
              <a:off x="2403" y="174"/>
              <a:ext cx="1676" cy="737"/>
            </a:xfrm>
            <a:prstGeom prst="cloudCallout">
              <a:avLst>
                <a:gd name="adj1" fmla="val -64333"/>
                <a:gd name="adj2" fmla="val 3611"/>
              </a:avLst>
            </a:prstGeom>
            <a:solidFill>
              <a:srgbClr val="33CCCC"/>
            </a:solidFill>
            <a:ln w="9525">
              <a:solidFill>
                <a:schemeClr val="tx1"/>
              </a:solidFill>
              <a:round/>
              <a:headEnd/>
              <a:tailEnd/>
            </a:ln>
            <a:effectLst/>
          </p:spPr>
          <p:txBody>
            <a:bodyPr/>
            <a:lstStyle/>
            <a:p>
              <a:pPr algn="ctr">
                <a:buClrTx/>
              </a:pPr>
              <a:endParaRPr lang="en-US" sz="1800" kern="1200">
                <a:solidFill>
                  <a:srgbClr val="FFFF00"/>
                </a:solidFill>
                <a:latin typeface="Century Schoolbook"/>
                <a:ea typeface="+mn-ea"/>
                <a:cs typeface="+mn-cs"/>
              </a:endParaRPr>
            </a:p>
          </p:txBody>
        </p:sp>
        <p:sp>
          <p:nvSpPr>
            <p:cNvPr id="10" name="Text Box 9"/>
            <p:cNvSpPr txBox="1">
              <a:spLocks noChangeArrowheads="1"/>
            </p:cNvSpPr>
            <p:nvPr/>
          </p:nvSpPr>
          <p:spPr bwMode="auto">
            <a:xfrm>
              <a:off x="2736" y="246"/>
              <a:ext cx="1728" cy="494"/>
            </a:xfrm>
            <a:prstGeom prst="rect">
              <a:avLst/>
            </a:prstGeom>
            <a:noFill/>
            <a:ln w="9525">
              <a:noFill/>
              <a:miter lim="800000"/>
              <a:headEnd/>
              <a:tailEnd/>
            </a:ln>
            <a:effectLst/>
          </p:spPr>
          <p:txBody>
            <a:bodyPr>
              <a:spAutoFit/>
            </a:bodyPr>
            <a:lstStyle/>
            <a:p>
              <a:pPr>
                <a:spcBef>
                  <a:spcPct val="50000"/>
                </a:spcBef>
                <a:buClrTx/>
              </a:pPr>
              <a:r>
                <a:rPr lang="en-US" sz="1800" kern="1200" dirty="0" err="1">
                  <a:solidFill>
                    <a:prstClr val="white"/>
                  </a:solidFill>
                  <a:latin typeface="Century Schoolbook"/>
                  <a:ea typeface="+mn-ea"/>
                  <a:cs typeface="+mn-cs"/>
                </a:rPr>
                <a:t>nóc</a:t>
              </a:r>
              <a:r>
                <a:rPr lang="en-US" sz="1800" kern="1200" dirty="0">
                  <a:solidFill>
                    <a:prstClr val="white"/>
                  </a:solidFill>
                  <a:latin typeface="Century Schoolbook"/>
                  <a:ea typeface="+mn-ea"/>
                  <a:cs typeface="+mn-cs"/>
                </a:rPr>
                <a:t> </a:t>
              </a:r>
              <a:r>
                <a:rPr lang="en-US" sz="1800" kern="1200" dirty="0" err="1">
                  <a:solidFill>
                    <a:prstClr val="white"/>
                  </a:solidFill>
                  <a:latin typeface="Century Schoolbook"/>
                  <a:ea typeface="+mn-ea"/>
                  <a:cs typeface="+mn-cs"/>
                </a:rPr>
                <a:t>nhà</a:t>
              </a:r>
              <a:r>
                <a:rPr lang="en-US" sz="1800" kern="1200" dirty="0">
                  <a:solidFill>
                    <a:prstClr val="white"/>
                  </a:solidFill>
                  <a:latin typeface="Century Schoolbook"/>
                  <a:ea typeface="+mn-ea"/>
                  <a:cs typeface="+mn-cs"/>
                </a:rPr>
                <a:t> </a:t>
              </a:r>
              <a:r>
                <a:rPr lang="en-US" sz="1800" kern="1200" dirty="0" err="1">
                  <a:solidFill>
                    <a:prstClr val="white"/>
                  </a:solidFill>
                  <a:latin typeface="Century Schoolbook"/>
                  <a:ea typeface="+mn-ea"/>
                  <a:cs typeface="+mn-cs"/>
                </a:rPr>
                <a:t>Tổ</a:t>
              </a:r>
              <a:r>
                <a:rPr lang="en-US" sz="1800" kern="1200" dirty="0">
                  <a:solidFill>
                    <a:srgbClr val="FFFF00"/>
                  </a:solidFill>
                  <a:latin typeface="Century Schoolbook"/>
                  <a:ea typeface="+mn-ea"/>
                  <a:cs typeface="+mn-cs"/>
                </a:rPr>
                <a:t> </a:t>
              </a:r>
              <a:r>
                <a:rPr lang="en-US" sz="1800" kern="1200" dirty="0" err="1">
                  <a:solidFill>
                    <a:prstClr val="white"/>
                  </a:solidFill>
                  <a:latin typeface="Century Schoolbook"/>
                  <a:ea typeface="+mn-ea"/>
                  <a:cs typeface="+mn-cs"/>
                </a:rPr>
                <a:t>quốc</a:t>
              </a:r>
              <a:endParaRPr lang="en-US" sz="1800" kern="1200" dirty="0">
                <a:solidFill>
                  <a:prstClr val="white"/>
                </a:solidFill>
                <a:latin typeface="Century Schoolbook"/>
                <a:ea typeface="+mn-ea"/>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70" decel="100000"/>
                                        <p:tgtEl>
                                          <p:spTgt spid="7"/>
                                        </p:tgtEl>
                                      </p:cBhvr>
                                    </p:animEffect>
                                    <p:animScale>
                                      <p:cBhvr>
                                        <p:cTn id="17" dur="770" decel="100000"/>
                                        <p:tgtEl>
                                          <p:spTgt spid="7"/>
                                        </p:tgtEl>
                                      </p:cBhvr>
                                      <p:from x="10000" y="10000"/>
                                      <p:to x="200000" y="450000"/>
                                    </p:animScale>
                                    <p:animScale>
                                      <p:cBhvr>
                                        <p:cTn id="18" dur="1230" accel="100000" fill="hold">
                                          <p:stCondLst>
                                            <p:cond delay="770"/>
                                          </p:stCondLst>
                                        </p:cTn>
                                        <p:tgtEl>
                                          <p:spTgt spid="7"/>
                                        </p:tgtEl>
                                      </p:cBhvr>
                                      <p:from x="200000" y="450000"/>
                                      <p:to x="100000" y="100000"/>
                                    </p:animScale>
                                    <p:set>
                                      <p:cBhvr>
                                        <p:cTn id="19" dur="770" fill="hold"/>
                                        <p:tgtEl>
                                          <p:spTgt spid="7"/>
                                        </p:tgtEl>
                                        <p:attrNameLst>
                                          <p:attrName>ppt_x</p:attrName>
                                        </p:attrNameLst>
                                      </p:cBhvr>
                                      <p:to>
                                        <p:strVal val="(0.5)"/>
                                      </p:to>
                                    </p:set>
                                    <p:anim from="(0.5)" to="(#ppt_x)" calcmode="lin" valueType="num">
                                      <p:cBhvr>
                                        <p:cTn id="20" dur="1230" accel="100000" fill="hold">
                                          <p:stCondLst>
                                            <p:cond delay="770"/>
                                          </p:stCondLst>
                                        </p:cTn>
                                        <p:tgtEl>
                                          <p:spTgt spid="7"/>
                                        </p:tgtEl>
                                        <p:attrNameLst>
                                          <p:attrName>ppt_x</p:attrName>
                                        </p:attrNameLst>
                                      </p:cBhvr>
                                    </p:anim>
                                    <p:set>
                                      <p:cBhvr>
                                        <p:cTn id="21" dur="770" fill="hold"/>
                                        <p:tgtEl>
                                          <p:spTgt spid="7"/>
                                        </p:tgtEl>
                                        <p:attrNameLst>
                                          <p:attrName>ppt_y</p:attrName>
                                        </p:attrNameLst>
                                      </p:cBhvr>
                                      <p:to>
                                        <p:strVal val="(#ppt_y+0.4)"/>
                                      </p:to>
                                    </p:set>
                                    <p:anim from="(#ppt_y+0.4)" to="(#ppt_y)" calcmode="lin" valueType="num">
                                      <p:cBhvr>
                                        <p:cTn id="22" dur="1230" accel="100000" fill="hold">
                                          <p:stCondLst>
                                            <p:cond delay="770"/>
                                          </p:stCondLst>
                                        </p:cTn>
                                        <p:tgtEl>
                                          <p:spTgt spid="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2.KHÍ</a:t>
            </a:r>
            <a:r>
              <a:rPr lang="en-US" dirty="0"/>
              <a:t> </a:t>
            </a:r>
            <a:r>
              <a:rPr lang="en-US" dirty="0" err="1"/>
              <a:t>HẬU</a:t>
            </a:r>
            <a:r>
              <a:rPr lang="en-US" dirty="0"/>
              <a:t> Ở </a:t>
            </a:r>
            <a:r>
              <a:rPr lang="en-US" dirty="0" err="1"/>
              <a:t>NHỮNG</a:t>
            </a:r>
            <a:r>
              <a:rPr lang="en-US" dirty="0"/>
              <a:t> </a:t>
            </a:r>
            <a:r>
              <a:rPr lang="en-US" dirty="0" err="1"/>
              <a:t>NƠI</a:t>
            </a:r>
            <a:r>
              <a:rPr lang="en-US" dirty="0"/>
              <a:t> CAO </a:t>
            </a:r>
            <a:r>
              <a:rPr lang="en-US" dirty="0" err="1"/>
              <a:t>LẠNH</a:t>
            </a:r>
            <a:r>
              <a:rPr lang="en-US" dirty="0"/>
              <a:t> </a:t>
            </a:r>
            <a:r>
              <a:rPr lang="en-US" dirty="0" err="1"/>
              <a:t>QUANH</a:t>
            </a:r>
            <a:r>
              <a:rPr lang="en-US" dirty="0"/>
              <a:t> </a:t>
            </a:r>
            <a:r>
              <a:rPr lang="en-US" dirty="0" err="1"/>
              <a:t>NĂM</a:t>
            </a:r>
            <a:endParaRPr lang="en-US" dirty="0"/>
          </a:p>
        </p:txBody>
      </p:sp>
      <p:sp>
        <p:nvSpPr>
          <p:cNvPr id="3" name="Content Placeholder 2"/>
          <p:cNvSpPr>
            <a:spLocks noGrp="1"/>
          </p:cNvSpPr>
          <p:nvPr>
            <p:ph sz="quarter" idx="1"/>
          </p:nvPr>
        </p:nvSpPr>
        <p:spPr/>
        <p:txBody>
          <a:bodyPr/>
          <a:lstStyle/>
          <a:p>
            <a:endParaRPr lang="en-US"/>
          </a:p>
        </p:txBody>
      </p:sp>
      <p:pic>
        <p:nvPicPr>
          <p:cNvPr id="4" name="Picture 2" descr="C:\Users\Nguyen Lam\Desktop\Trang Trí\66cc641d0368110da6882b50090174ac_sapa_mua_dong.jpg"/>
          <p:cNvPicPr>
            <a:picLocks noChangeAspect="1" noChangeArrowheads="1"/>
          </p:cNvPicPr>
          <p:nvPr/>
        </p:nvPicPr>
        <p:blipFill>
          <a:blip r:embed="rId2"/>
          <a:srcRect/>
          <a:stretch>
            <a:fillRect/>
          </a:stretch>
        </p:blipFill>
        <p:spPr bwMode="auto">
          <a:xfrm>
            <a:off x="1981200" y="1600201"/>
            <a:ext cx="8305800" cy="4929187"/>
          </a:xfrm>
          <a:prstGeom prst="rect">
            <a:avLst/>
          </a:prstGeom>
          <a:noFill/>
          <a:ln w="12700">
            <a:solidFill>
              <a:srgbClr val="0000FF"/>
            </a:solidFill>
            <a:miter lim="800000"/>
            <a:headEnd/>
            <a:tailEnd/>
          </a:ln>
        </p:spPr>
      </p:pic>
      <p:pic>
        <p:nvPicPr>
          <p:cNvPr id="5" name="Picture 14" descr="bluline[1]"/>
          <p:cNvPicPr>
            <a:picLocks noChangeAspect="1" noChangeArrowheads="1"/>
          </p:cNvPicPr>
          <p:nvPr/>
        </p:nvPicPr>
        <p:blipFill>
          <a:blip r:embed="rId3"/>
          <a:srcRect/>
          <a:stretch>
            <a:fillRect/>
          </a:stretch>
        </p:blipFill>
        <p:spPr bwMode="auto">
          <a:xfrm rot="5400000">
            <a:off x="-533400" y="3962400"/>
            <a:ext cx="4876800" cy="152401"/>
          </a:xfrm>
          <a:prstGeom prst="rect">
            <a:avLst/>
          </a:prstGeom>
          <a:noFill/>
          <a:ln w="9525">
            <a:noFill/>
            <a:miter lim="800000"/>
            <a:headEnd/>
            <a:tailEnd/>
          </a:ln>
        </p:spPr>
      </p:pic>
      <p:pic>
        <p:nvPicPr>
          <p:cNvPr id="6" name="Picture 14" descr="bluline[1]"/>
          <p:cNvPicPr>
            <a:picLocks noChangeAspect="1" noChangeArrowheads="1"/>
          </p:cNvPicPr>
          <p:nvPr/>
        </p:nvPicPr>
        <p:blipFill>
          <a:blip r:embed="rId3"/>
          <a:srcRect/>
          <a:stretch>
            <a:fillRect/>
          </a:stretch>
        </p:blipFill>
        <p:spPr bwMode="auto">
          <a:xfrm rot="5400000">
            <a:off x="7924801" y="3962401"/>
            <a:ext cx="4876800" cy="152401"/>
          </a:xfrm>
          <a:prstGeom prst="rect">
            <a:avLst/>
          </a:prstGeom>
          <a:noFill/>
          <a:ln w="9525">
            <a:noFill/>
            <a:miter lim="800000"/>
            <a:headEnd/>
            <a:tailEnd/>
          </a:ln>
        </p:spPr>
      </p:pic>
      <p:pic>
        <p:nvPicPr>
          <p:cNvPr id="7" name="Picture 14" descr="bluline[1]"/>
          <p:cNvPicPr>
            <a:picLocks noChangeAspect="1" noChangeArrowheads="1"/>
          </p:cNvPicPr>
          <p:nvPr/>
        </p:nvPicPr>
        <p:blipFill>
          <a:blip r:embed="rId3"/>
          <a:srcRect/>
          <a:stretch>
            <a:fillRect/>
          </a:stretch>
        </p:blipFill>
        <p:spPr bwMode="auto">
          <a:xfrm rot="10800000">
            <a:off x="1828796" y="1447800"/>
            <a:ext cx="8610601" cy="179388"/>
          </a:xfrm>
          <a:prstGeom prst="rect">
            <a:avLst/>
          </a:prstGeom>
          <a:noFill/>
          <a:ln w="9525">
            <a:noFill/>
            <a:miter lim="800000"/>
            <a:headEnd/>
            <a:tailEnd/>
          </a:ln>
        </p:spPr>
      </p:pic>
      <p:pic>
        <p:nvPicPr>
          <p:cNvPr id="8" name="Picture 14" descr="bluline[1]"/>
          <p:cNvPicPr>
            <a:picLocks noChangeAspect="1" noChangeArrowheads="1"/>
          </p:cNvPicPr>
          <p:nvPr/>
        </p:nvPicPr>
        <p:blipFill>
          <a:blip r:embed="rId3"/>
          <a:srcRect/>
          <a:stretch>
            <a:fillRect/>
          </a:stretch>
        </p:blipFill>
        <p:spPr bwMode="auto">
          <a:xfrm rot="10800000">
            <a:off x="1828801" y="6400800"/>
            <a:ext cx="8610601" cy="179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8" fill="hold">
                                          <p:stCondLst>
                                            <p:cond delay="0"/>
                                          </p:stCondLst>
                                        </p:cTn>
                                        <p:tgtEl>
                                          <p:spTgt spid="2"/>
                                        </p:tgtEl>
                                        <p:attrNameLst>
                                          <p:attrName>style.rotation</p:attrName>
                                        </p:attrNameLst>
                                      </p:cBhvr>
                                      <p:to>
                                        <p:strVal val="-45.0"/>
                                      </p:to>
                                    </p:set>
                                    <p:anim calcmode="lin" valueType="num">
                                      <p:cBhvr>
                                        <p:cTn id="8" dur="228" fill="hold">
                                          <p:stCondLst>
                                            <p:cond delay="228"/>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0" nodeType="clickEffect" nodePh="1">
                                  <p:stCondLst>
                                    <p:cond delay="0"/>
                                  </p:stCondLst>
                                  <p:endCondLst>
                                    <p:cond evt="begin" delay="0">
                                      <p:tn val="14"/>
                                    </p:cond>
                                  </p:end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770" decel="100000"/>
                                        <p:tgtEl>
                                          <p:spTgt spid="3">
                                            <p:txEl>
                                              <p:pRg st="0" end="0"/>
                                            </p:txEl>
                                          </p:spTgt>
                                        </p:tgtEl>
                                      </p:cBhvr>
                                    </p:animEffect>
                                    <p:animScale>
                                      <p:cBhvr>
                                        <p:cTn id="17" dur="770" decel="100000"/>
                                        <p:tgtEl>
                                          <p:spTgt spid="3">
                                            <p:txEl>
                                              <p:pRg st="0" end="0"/>
                                            </p:txEl>
                                          </p:spTgt>
                                        </p:tgtEl>
                                      </p:cBhvr>
                                      <p:from x="10000" y="10000"/>
                                      <p:to x="200000" y="450000"/>
                                    </p:animScale>
                                    <p:animScale>
                                      <p:cBhvr>
                                        <p:cTn id="18" dur="1230" accel="100000" fill="hold">
                                          <p:stCondLst>
                                            <p:cond delay="770"/>
                                          </p:stCondLst>
                                        </p:cTn>
                                        <p:tgtEl>
                                          <p:spTgt spid="3">
                                            <p:txEl>
                                              <p:pRg st="0" end="0"/>
                                            </p:txEl>
                                          </p:spTgt>
                                        </p:tgtEl>
                                      </p:cBhvr>
                                      <p:from x="200000" y="450000"/>
                                      <p:to x="100000" y="100000"/>
                                    </p:animScale>
                                    <p:set>
                                      <p:cBhvr>
                                        <p:cTn id="19" dur="770" fill="hold"/>
                                        <p:tgtEl>
                                          <p:spTgt spid="3">
                                            <p:txEl>
                                              <p:pRg st="0" end="0"/>
                                            </p:txEl>
                                          </p:spTgt>
                                        </p:tgtEl>
                                        <p:attrNameLst>
                                          <p:attrName>ppt_x</p:attrName>
                                        </p:attrNameLst>
                                      </p:cBhvr>
                                      <p:to>
                                        <p:strVal val="(0.5)"/>
                                      </p:to>
                                    </p:set>
                                    <p:anim from="(0.5)" to="(#ppt_x)" calcmode="lin" valueType="num">
                                      <p:cBhvr>
                                        <p:cTn id="20" dur="1230" accel="100000" fill="hold">
                                          <p:stCondLst>
                                            <p:cond delay="770"/>
                                          </p:stCondLst>
                                        </p:cTn>
                                        <p:tgtEl>
                                          <p:spTgt spid="3">
                                            <p:txEl>
                                              <p:pRg st="0" end="0"/>
                                            </p:txEl>
                                          </p:spTgt>
                                        </p:tgtEl>
                                        <p:attrNameLst>
                                          <p:attrName>ppt_x</p:attrName>
                                        </p:attrNameLst>
                                      </p:cBhvr>
                                    </p:anim>
                                    <p:set>
                                      <p:cBhvr>
                                        <p:cTn id="21" dur="770" fill="hold"/>
                                        <p:tgtEl>
                                          <p:spTgt spid="3">
                                            <p:txEl>
                                              <p:pRg st="0" end="0"/>
                                            </p:txEl>
                                          </p:spTgt>
                                        </p:tgtEl>
                                        <p:attrNameLst>
                                          <p:attrName>ppt_y</p:attrName>
                                        </p:attrNameLst>
                                      </p:cBhvr>
                                      <p:to>
                                        <p:strVal val="(#ppt_y+0.4)"/>
                                      </p:to>
                                    </p:set>
                                    <p:anim from="(#ppt_y+0.4)" to="(#ppt_y)" calcmode="lin" valueType="num">
                                      <p:cBhvr>
                                        <p:cTn id="22" dur="1230" accel="100000" fill="hold">
                                          <p:stCondLst>
                                            <p:cond delay="770"/>
                                          </p:stCondLst>
                                        </p:cTn>
                                        <p:tgtEl>
                                          <p:spTgt spid="3">
                                            <p:txEl>
                                              <p:pRg st="0" end="0"/>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70" decel="100000"/>
                                        <p:tgtEl>
                                          <p:spTgt spid="4"/>
                                        </p:tgtEl>
                                      </p:cBhvr>
                                    </p:animEffect>
                                    <p:animScale>
                                      <p:cBhvr>
                                        <p:cTn id="26" dur="770" decel="100000"/>
                                        <p:tgtEl>
                                          <p:spTgt spid="4"/>
                                        </p:tgtEl>
                                      </p:cBhvr>
                                      <p:from x="10000" y="10000"/>
                                      <p:to x="200000" y="450000"/>
                                    </p:animScale>
                                    <p:animScale>
                                      <p:cBhvr>
                                        <p:cTn id="27" dur="1230" accel="100000" fill="hold">
                                          <p:stCondLst>
                                            <p:cond delay="770"/>
                                          </p:stCondLst>
                                        </p:cTn>
                                        <p:tgtEl>
                                          <p:spTgt spid="4"/>
                                        </p:tgtEl>
                                      </p:cBhvr>
                                      <p:from x="200000" y="450000"/>
                                      <p:to x="100000" y="100000"/>
                                    </p:animScale>
                                    <p:set>
                                      <p:cBhvr>
                                        <p:cTn id="28" dur="770" fill="hold"/>
                                        <p:tgtEl>
                                          <p:spTgt spid="4"/>
                                        </p:tgtEl>
                                        <p:attrNameLst>
                                          <p:attrName>ppt_x</p:attrName>
                                        </p:attrNameLst>
                                      </p:cBhvr>
                                      <p:to>
                                        <p:strVal val="(0.5)"/>
                                      </p:to>
                                    </p:set>
                                    <p:anim from="(0.5)" to="(#ppt_x)" calcmode="lin" valueType="num">
                                      <p:cBhvr>
                                        <p:cTn id="29" dur="1230" accel="100000" fill="hold">
                                          <p:stCondLst>
                                            <p:cond delay="770"/>
                                          </p:stCondLst>
                                        </p:cTn>
                                        <p:tgtEl>
                                          <p:spTgt spid="4"/>
                                        </p:tgtEl>
                                        <p:attrNameLst>
                                          <p:attrName>ppt_x</p:attrName>
                                        </p:attrNameLst>
                                      </p:cBhvr>
                                    </p:anim>
                                    <p:set>
                                      <p:cBhvr>
                                        <p:cTn id="30" dur="770" fill="hold"/>
                                        <p:tgtEl>
                                          <p:spTgt spid="4"/>
                                        </p:tgtEl>
                                        <p:attrNameLst>
                                          <p:attrName>ppt_y</p:attrName>
                                        </p:attrNameLst>
                                      </p:cBhvr>
                                      <p:to>
                                        <p:strVal val="(#ppt_y+0.4)"/>
                                      </p:to>
                                    </p:set>
                                    <p:anim from="(#ppt_y+0.4)" to="(#ppt_y)" calcmode="lin" valueType="num">
                                      <p:cBhvr>
                                        <p:cTn id="31" dur="1230" accel="100000" fill="hold">
                                          <p:stCondLst>
                                            <p:cond delay="770"/>
                                          </p:stCondLst>
                                        </p:cTn>
                                        <p:tgtEl>
                                          <p:spTgt spid="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70" decel="100000"/>
                                        <p:tgtEl>
                                          <p:spTgt spid="5"/>
                                        </p:tgtEl>
                                      </p:cBhvr>
                                    </p:animEffect>
                                    <p:animScale>
                                      <p:cBhvr>
                                        <p:cTn id="35" dur="770" decel="100000"/>
                                        <p:tgtEl>
                                          <p:spTgt spid="5"/>
                                        </p:tgtEl>
                                      </p:cBhvr>
                                      <p:from x="10000" y="10000"/>
                                      <p:to x="200000" y="450000"/>
                                    </p:animScale>
                                    <p:animScale>
                                      <p:cBhvr>
                                        <p:cTn id="36" dur="1230" accel="100000" fill="hold">
                                          <p:stCondLst>
                                            <p:cond delay="770"/>
                                          </p:stCondLst>
                                        </p:cTn>
                                        <p:tgtEl>
                                          <p:spTgt spid="5"/>
                                        </p:tgtEl>
                                      </p:cBhvr>
                                      <p:from x="200000" y="450000"/>
                                      <p:to x="100000" y="100000"/>
                                    </p:animScale>
                                    <p:set>
                                      <p:cBhvr>
                                        <p:cTn id="37" dur="770" fill="hold"/>
                                        <p:tgtEl>
                                          <p:spTgt spid="5"/>
                                        </p:tgtEl>
                                        <p:attrNameLst>
                                          <p:attrName>ppt_x</p:attrName>
                                        </p:attrNameLst>
                                      </p:cBhvr>
                                      <p:to>
                                        <p:strVal val="(0.5)"/>
                                      </p:to>
                                    </p:set>
                                    <p:anim from="(0.5)" to="(#ppt_x)" calcmode="lin" valueType="num">
                                      <p:cBhvr>
                                        <p:cTn id="38" dur="1230" accel="100000" fill="hold">
                                          <p:stCondLst>
                                            <p:cond delay="770"/>
                                          </p:stCondLst>
                                        </p:cTn>
                                        <p:tgtEl>
                                          <p:spTgt spid="5"/>
                                        </p:tgtEl>
                                        <p:attrNameLst>
                                          <p:attrName>ppt_x</p:attrName>
                                        </p:attrNameLst>
                                      </p:cBhvr>
                                    </p:anim>
                                    <p:set>
                                      <p:cBhvr>
                                        <p:cTn id="39" dur="770" fill="hold"/>
                                        <p:tgtEl>
                                          <p:spTgt spid="5"/>
                                        </p:tgtEl>
                                        <p:attrNameLst>
                                          <p:attrName>ppt_y</p:attrName>
                                        </p:attrNameLst>
                                      </p:cBhvr>
                                      <p:to>
                                        <p:strVal val="(#ppt_y+0.4)"/>
                                      </p:to>
                                    </p:set>
                                    <p:anim from="(#ppt_y+0.4)" to="(#ppt_y)" calcmode="lin" valueType="num">
                                      <p:cBhvr>
                                        <p:cTn id="40" dur="1230" accel="100000" fill="hold">
                                          <p:stCondLst>
                                            <p:cond delay="770"/>
                                          </p:stCondLst>
                                        </p:cTn>
                                        <p:tgtEl>
                                          <p:spTgt spid="5"/>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770" decel="100000"/>
                                        <p:tgtEl>
                                          <p:spTgt spid="6"/>
                                        </p:tgtEl>
                                      </p:cBhvr>
                                    </p:animEffect>
                                    <p:animScale>
                                      <p:cBhvr>
                                        <p:cTn id="44" dur="770" decel="100000"/>
                                        <p:tgtEl>
                                          <p:spTgt spid="6"/>
                                        </p:tgtEl>
                                      </p:cBhvr>
                                      <p:from x="10000" y="10000"/>
                                      <p:to x="200000" y="450000"/>
                                    </p:animScale>
                                    <p:animScale>
                                      <p:cBhvr>
                                        <p:cTn id="45" dur="1230" accel="100000" fill="hold">
                                          <p:stCondLst>
                                            <p:cond delay="770"/>
                                          </p:stCondLst>
                                        </p:cTn>
                                        <p:tgtEl>
                                          <p:spTgt spid="6"/>
                                        </p:tgtEl>
                                      </p:cBhvr>
                                      <p:from x="200000" y="450000"/>
                                      <p:to x="100000" y="100000"/>
                                    </p:animScale>
                                    <p:set>
                                      <p:cBhvr>
                                        <p:cTn id="46" dur="770" fill="hold"/>
                                        <p:tgtEl>
                                          <p:spTgt spid="6"/>
                                        </p:tgtEl>
                                        <p:attrNameLst>
                                          <p:attrName>ppt_x</p:attrName>
                                        </p:attrNameLst>
                                      </p:cBhvr>
                                      <p:to>
                                        <p:strVal val="(0.5)"/>
                                      </p:to>
                                    </p:set>
                                    <p:anim from="(0.5)" to="(#ppt_x)" calcmode="lin" valueType="num">
                                      <p:cBhvr>
                                        <p:cTn id="47" dur="1230" accel="100000" fill="hold">
                                          <p:stCondLst>
                                            <p:cond delay="770"/>
                                          </p:stCondLst>
                                        </p:cTn>
                                        <p:tgtEl>
                                          <p:spTgt spid="6"/>
                                        </p:tgtEl>
                                        <p:attrNameLst>
                                          <p:attrName>ppt_x</p:attrName>
                                        </p:attrNameLst>
                                      </p:cBhvr>
                                    </p:anim>
                                    <p:set>
                                      <p:cBhvr>
                                        <p:cTn id="48" dur="770" fill="hold"/>
                                        <p:tgtEl>
                                          <p:spTgt spid="6"/>
                                        </p:tgtEl>
                                        <p:attrNameLst>
                                          <p:attrName>ppt_y</p:attrName>
                                        </p:attrNameLst>
                                      </p:cBhvr>
                                      <p:to>
                                        <p:strVal val="(#ppt_y+0.4)"/>
                                      </p:to>
                                    </p:set>
                                    <p:anim from="(#ppt_y+0.4)" to="(#ppt_y)" calcmode="lin" valueType="num">
                                      <p:cBhvr>
                                        <p:cTn id="49" dur="1230" accel="100000" fill="hold">
                                          <p:stCondLst>
                                            <p:cond delay="770"/>
                                          </p:stCondLst>
                                        </p:cTn>
                                        <p:tgtEl>
                                          <p:spTgt spid="6"/>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770" decel="100000"/>
                                        <p:tgtEl>
                                          <p:spTgt spid="7"/>
                                        </p:tgtEl>
                                      </p:cBhvr>
                                    </p:animEffect>
                                    <p:animScale>
                                      <p:cBhvr>
                                        <p:cTn id="53" dur="770" decel="100000"/>
                                        <p:tgtEl>
                                          <p:spTgt spid="7"/>
                                        </p:tgtEl>
                                      </p:cBhvr>
                                      <p:from x="10000" y="10000"/>
                                      <p:to x="200000" y="450000"/>
                                    </p:animScale>
                                    <p:animScale>
                                      <p:cBhvr>
                                        <p:cTn id="54" dur="1230" accel="100000" fill="hold">
                                          <p:stCondLst>
                                            <p:cond delay="770"/>
                                          </p:stCondLst>
                                        </p:cTn>
                                        <p:tgtEl>
                                          <p:spTgt spid="7"/>
                                        </p:tgtEl>
                                      </p:cBhvr>
                                      <p:from x="200000" y="450000"/>
                                      <p:to x="100000" y="100000"/>
                                    </p:animScale>
                                    <p:set>
                                      <p:cBhvr>
                                        <p:cTn id="55" dur="770" fill="hold"/>
                                        <p:tgtEl>
                                          <p:spTgt spid="7"/>
                                        </p:tgtEl>
                                        <p:attrNameLst>
                                          <p:attrName>ppt_x</p:attrName>
                                        </p:attrNameLst>
                                      </p:cBhvr>
                                      <p:to>
                                        <p:strVal val="(0.5)"/>
                                      </p:to>
                                    </p:set>
                                    <p:anim from="(0.5)" to="(#ppt_x)" calcmode="lin" valueType="num">
                                      <p:cBhvr>
                                        <p:cTn id="56" dur="1230" accel="100000" fill="hold">
                                          <p:stCondLst>
                                            <p:cond delay="770"/>
                                          </p:stCondLst>
                                        </p:cTn>
                                        <p:tgtEl>
                                          <p:spTgt spid="7"/>
                                        </p:tgtEl>
                                        <p:attrNameLst>
                                          <p:attrName>ppt_x</p:attrName>
                                        </p:attrNameLst>
                                      </p:cBhvr>
                                    </p:anim>
                                    <p:set>
                                      <p:cBhvr>
                                        <p:cTn id="57" dur="770" fill="hold"/>
                                        <p:tgtEl>
                                          <p:spTgt spid="7"/>
                                        </p:tgtEl>
                                        <p:attrNameLst>
                                          <p:attrName>ppt_y</p:attrName>
                                        </p:attrNameLst>
                                      </p:cBhvr>
                                      <p:to>
                                        <p:strVal val="(#ppt_y+0.4)"/>
                                      </p:to>
                                    </p:set>
                                    <p:anim from="(#ppt_y+0.4)" to="(#ppt_y)" calcmode="lin" valueType="num">
                                      <p:cBhvr>
                                        <p:cTn id="58" dur="1230" accel="100000" fill="hold">
                                          <p:stCondLst>
                                            <p:cond delay="770"/>
                                          </p:stCondLst>
                                        </p:cTn>
                                        <p:tgtEl>
                                          <p:spTgt spid="7"/>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770" decel="100000"/>
                                        <p:tgtEl>
                                          <p:spTgt spid="8"/>
                                        </p:tgtEl>
                                      </p:cBhvr>
                                    </p:animEffect>
                                    <p:animScale>
                                      <p:cBhvr>
                                        <p:cTn id="62" dur="770" decel="100000"/>
                                        <p:tgtEl>
                                          <p:spTgt spid="8"/>
                                        </p:tgtEl>
                                      </p:cBhvr>
                                      <p:from x="10000" y="10000"/>
                                      <p:to x="200000" y="450000"/>
                                    </p:animScale>
                                    <p:animScale>
                                      <p:cBhvr>
                                        <p:cTn id="63" dur="1230" accel="100000" fill="hold">
                                          <p:stCondLst>
                                            <p:cond delay="770"/>
                                          </p:stCondLst>
                                        </p:cTn>
                                        <p:tgtEl>
                                          <p:spTgt spid="8"/>
                                        </p:tgtEl>
                                      </p:cBhvr>
                                      <p:from x="200000" y="450000"/>
                                      <p:to x="100000" y="100000"/>
                                    </p:animScale>
                                    <p:set>
                                      <p:cBhvr>
                                        <p:cTn id="64" dur="770" fill="hold"/>
                                        <p:tgtEl>
                                          <p:spTgt spid="8"/>
                                        </p:tgtEl>
                                        <p:attrNameLst>
                                          <p:attrName>ppt_x</p:attrName>
                                        </p:attrNameLst>
                                      </p:cBhvr>
                                      <p:to>
                                        <p:strVal val="(0.5)"/>
                                      </p:to>
                                    </p:set>
                                    <p:anim from="(0.5)" to="(#ppt_x)" calcmode="lin" valueType="num">
                                      <p:cBhvr>
                                        <p:cTn id="65" dur="1230" accel="100000" fill="hold">
                                          <p:stCondLst>
                                            <p:cond delay="770"/>
                                          </p:stCondLst>
                                        </p:cTn>
                                        <p:tgtEl>
                                          <p:spTgt spid="8"/>
                                        </p:tgtEl>
                                        <p:attrNameLst>
                                          <p:attrName>ppt_x</p:attrName>
                                        </p:attrNameLst>
                                      </p:cBhvr>
                                    </p:anim>
                                    <p:set>
                                      <p:cBhvr>
                                        <p:cTn id="66" dur="770" fill="hold"/>
                                        <p:tgtEl>
                                          <p:spTgt spid="8"/>
                                        </p:tgtEl>
                                        <p:attrNameLst>
                                          <p:attrName>ppt_y</p:attrName>
                                        </p:attrNameLst>
                                      </p:cBhvr>
                                      <p:to>
                                        <p:strVal val="(#ppt_y+0.4)"/>
                                      </p:to>
                                    </p:set>
                                    <p:anim from="(#ppt_y+0.4)" to="(#ppt_y)" calcmode="lin" valueType="num">
                                      <p:cBhvr>
                                        <p:cTn id="67"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descr="scan0010"/>
          <p:cNvPicPr>
            <a:picLocks noChangeAspect="1" noChangeArrowheads="1"/>
          </p:cNvPicPr>
          <p:nvPr/>
        </p:nvPicPr>
        <p:blipFill>
          <a:blip r:embed="rId2"/>
          <a:srcRect/>
          <a:stretch>
            <a:fillRect/>
          </a:stretch>
        </p:blipFill>
        <p:spPr bwMode="auto">
          <a:xfrm>
            <a:off x="1524000" y="0"/>
            <a:ext cx="9144000" cy="3683000"/>
          </a:xfrm>
          <a:prstGeom prst="rect">
            <a:avLst/>
          </a:prstGeom>
          <a:noFill/>
          <a:ln w="9525">
            <a:noFill/>
            <a:miter lim="800000"/>
            <a:headEnd/>
            <a:tailEnd/>
          </a:ln>
        </p:spPr>
      </p:pic>
      <p:sp>
        <p:nvSpPr>
          <p:cNvPr id="5" name="Text Box 5"/>
          <p:cNvSpPr txBox="1">
            <a:spLocks noChangeArrowheads="1"/>
          </p:cNvSpPr>
          <p:nvPr/>
        </p:nvSpPr>
        <p:spPr bwMode="auto">
          <a:xfrm>
            <a:off x="3048001" y="2667000"/>
            <a:ext cx="861133" cy="369332"/>
          </a:xfrm>
          <a:prstGeom prst="rect">
            <a:avLst/>
          </a:prstGeom>
          <a:noFill/>
          <a:ln w="9525">
            <a:noFill/>
            <a:miter lim="800000"/>
            <a:headEnd/>
            <a:tailEnd/>
          </a:ln>
        </p:spPr>
        <p:txBody>
          <a:bodyPr wrap="none">
            <a:spAutoFit/>
          </a:bodyPr>
          <a:lstStyle/>
          <a:p>
            <a:pPr>
              <a:buClrTx/>
            </a:pPr>
            <a:r>
              <a:rPr lang="en-US" sz="1800" b="1" kern="1200">
                <a:solidFill>
                  <a:srgbClr val="0000CC"/>
                </a:solidFill>
                <a:latin typeface="Century Schoolbook"/>
                <a:ea typeface="+mn-ea"/>
                <a:cs typeface="+mn-cs"/>
              </a:rPr>
              <a:t>Sa Pa</a:t>
            </a:r>
          </a:p>
        </p:txBody>
      </p:sp>
      <p:sp>
        <p:nvSpPr>
          <p:cNvPr id="6" name="Line 6"/>
          <p:cNvSpPr>
            <a:spLocks noChangeShapeType="1"/>
          </p:cNvSpPr>
          <p:nvPr/>
        </p:nvSpPr>
        <p:spPr bwMode="auto">
          <a:xfrm flipV="1">
            <a:off x="3581400" y="1143000"/>
            <a:ext cx="381000" cy="1600200"/>
          </a:xfrm>
          <a:prstGeom prst="line">
            <a:avLst/>
          </a:prstGeom>
          <a:noFill/>
          <a:ln w="28575">
            <a:solidFill>
              <a:srgbClr val="FF0000"/>
            </a:solidFill>
            <a:round/>
            <a:headEnd/>
            <a:tailEnd type="triangle" w="med" len="med"/>
          </a:ln>
        </p:spPr>
        <p:txBody>
          <a:bodyPr/>
          <a:lstStyle/>
          <a:p>
            <a:pPr>
              <a:buClrTx/>
            </a:pPr>
            <a:endParaRPr lang="en-US" sz="1800" kern="1200">
              <a:solidFill>
                <a:srgbClr val="FFFF00"/>
              </a:solidFill>
              <a:latin typeface="Century Schoolbook"/>
              <a:ea typeface="+mn-ea"/>
              <a:cs typeface="+mn-cs"/>
            </a:endParaRPr>
          </a:p>
        </p:txBody>
      </p:sp>
      <p:sp>
        <p:nvSpPr>
          <p:cNvPr id="7" name="Text Box 7"/>
          <p:cNvSpPr txBox="1">
            <a:spLocks noChangeArrowheads="1"/>
          </p:cNvSpPr>
          <p:nvPr/>
        </p:nvSpPr>
        <p:spPr bwMode="auto">
          <a:xfrm>
            <a:off x="1524000" y="3657600"/>
            <a:ext cx="9144000" cy="2308324"/>
          </a:xfrm>
          <a:prstGeom prst="rect">
            <a:avLst/>
          </a:prstGeom>
          <a:noFill/>
          <a:ln w="9525">
            <a:noFill/>
            <a:miter lim="800000"/>
            <a:headEnd/>
            <a:tailEnd/>
          </a:ln>
        </p:spPr>
        <p:txBody>
          <a:bodyPr wrap="square">
            <a:spAutoFit/>
          </a:bodyPr>
          <a:lstStyle/>
          <a:p>
            <a:pPr algn="ctr">
              <a:spcBef>
                <a:spcPct val="50000"/>
              </a:spcBef>
              <a:buClrTx/>
            </a:pPr>
            <a:r>
              <a:rPr lang="en-US" sz="7200" kern="1200" dirty="0" err="1">
                <a:solidFill>
                  <a:srgbClr val="00B050"/>
                </a:solidFill>
                <a:latin typeface="Century Schoolbook"/>
                <a:ea typeface="+mn-ea"/>
                <a:cs typeface="+mn-cs"/>
              </a:rPr>
              <a:t>Quan</a:t>
            </a:r>
            <a:r>
              <a:rPr lang="en-US" sz="7200" kern="1200" dirty="0">
                <a:solidFill>
                  <a:srgbClr val="00B050"/>
                </a:solidFill>
                <a:latin typeface="Century Schoolbook"/>
                <a:ea typeface="+mn-ea"/>
                <a:cs typeface="+mn-cs"/>
              </a:rPr>
              <a:t> </a:t>
            </a:r>
            <a:r>
              <a:rPr lang="en-US" sz="7200" kern="1200" dirty="0" err="1">
                <a:solidFill>
                  <a:srgbClr val="00B050"/>
                </a:solidFill>
                <a:latin typeface="Century Schoolbook"/>
                <a:ea typeface="+mn-ea"/>
                <a:cs typeface="+mn-cs"/>
              </a:rPr>
              <a:t>sát</a:t>
            </a:r>
            <a:r>
              <a:rPr lang="en-US" sz="7200" kern="1200" dirty="0">
                <a:solidFill>
                  <a:srgbClr val="00B050"/>
                </a:solidFill>
                <a:latin typeface="Century Schoolbook"/>
                <a:ea typeface="+mn-ea"/>
                <a:cs typeface="+mn-cs"/>
              </a:rPr>
              <a:t> </a:t>
            </a:r>
            <a:r>
              <a:rPr lang="en-US" sz="7200" kern="1200" dirty="0" err="1">
                <a:solidFill>
                  <a:srgbClr val="00B050"/>
                </a:solidFill>
                <a:latin typeface="Century Schoolbook"/>
                <a:ea typeface="+mn-ea"/>
                <a:cs typeface="+mn-cs"/>
              </a:rPr>
              <a:t>hình</a:t>
            </a:r>
            <a:r>
              <a:rPr lang="en-US" sz="7200" kern="1200" dirty="0">
                <a:solidFill>
                  <a:srgbClr val="00B050"/>
                </a:solidFill>
                <a:latin typeface="Century Schoolbook"/>
                <a:ea typeface="+mn-ea"/>
                <a:cs typeface="+mn-cs"/>
              </a:rPr>
              <a:t> 1 </a:t>
            </a:r>
            <a:r>
              <a:rPr lang="en-US" sz="7200" kern="1200" dirty="0" err="1">
                <a:solidFill>
                  <a:srgbClr val="00B050"/>
                </a:solidFill>
                <a:latin typeface="Century Schoolbook"/>
                <a:ea typeface="+mn-ea"/>
                <a:cs typeface="+mn-cs"/>
              </a:rPr>
              <a:t>chỉ</a:t>
            </a:r>
            <a:r>
              <a:rPr lang="en-US" sz="7200" kern="1200" dirty="0">
                <a:solidFill>
                  <a:srgbClr val="00B050"/>
                </a:solidFill>
                <a:latin typeface="Century Schoolbook"/>
                <a:ea typeface="+mn-ea"/>
                <a:cs typeface="+mn-cs"/>
              </a:rPr>
              <a:t> </a:t>
            </a:r>
            <a:r>
              <a:rPr lang="en-US" sz="7200" kern="1200" dirty="0" err="1">
                <a:solidFill>
                  <a:srgbClr val="00B050"/>
                </a:solidFill>
                <a:latin typeface="Century Schoolbook"/>
                <a:ea typeface="+mn-ea"/>
                <a:cs typeface="+mn-cs"/>
              </a:rPr>
              <a:t>vị</a:t>
            </a:r>
            <a:r>
              <a:rPr lang="en-US" sz="7200" kern="1200" dirty="0">
                <a:solidFill>
                  <a:srgbClr val="00B050"/>
                </a:solidFill>
                <a:latin typeface="Century Schoolbook"/>
                <a:ea typeface="+mn-ea"/>
                <a:cs typeface="+mn-cs"/>
              </a:rPr>
              <a:t> </a:t>
            </a:r>
            <a:r>
              <a:rPr lang="en-US" sz="7200" kern="1200" dirty="0" err="1">
                <a:solidFill>
                  <a:srgbClr val="00B050"/>
                </a:solidFill>
                <a:latin typeface="Century Schoolbook"/>
                <a:ea typeface="+mn-ea"/>
                <a:cs typeface="+mn-cs"/>
              </a:rPr>
              <a:t>trí</a:t>
            </a:r>
            <a:r>
              <a:rPr lang="en-US" sz="7200" kern="1200" dirty="0">
                <a:solidFill>
                  <a:srgbClr val="00B050"/>
                </a:solidFill>
                <a:latin typeface="Century Schoolbook"/>
                <a:ea typeface="+mn-ea"/>
                <a:cs typeface="+mn-cs"/>
              </a:rPr>
              <a:t> </a:t>
            </a:r>
            <a:r>
              <a:rPr lang="en-US" sz="7200" kern="1200" dirty="0" err="1">
                <a:solidFill>
                  <a:srgbClr val="00B050"/>
                </a:solidFill>
                <a:latin typeface="Century Schoolbook"/>
                <a:ea typeface="+mn-ea"/>
                <a:cs typeface="+mn-cs"/>
              </a:rPr>
              <a:t>của</a:t>
            </a:r>
            <a:r>
              <a:rPr lang="en-US" sz="7200" kern="1200" dirty="0">
                <a:solidFill>
                  <a:srgbClr val="00B050"/>
                </a:solidFill>
                <a:latin typeface="Century Schoolbook"/>
                <a:ea typeface="+mn-ea"/>
                <a:cs typeface="+mn-cs"/>
              </a:rPr>
              <a:t> Sa Pa.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i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tải xuống (2).png"/>
          <p:cNvPicPr>
            <a:picLocks noGrp="1" noChangeAspect="1"/>
          </p:cNvPicPr>
          <p:nvPr>
            <p:ph sz="quarter" idx="1"/>
          </p:nvPr>
        </p:nvPicPr>
        <p:blipFill>
          <a:blip r:embed="rId2"/>
          <a:stretch>
            <a:fillRect/>
          </a:stretch>
        </p:blipFill>
        <p:spPr>
          <a:xfrm>
            <a:off x="1524001" y="4714876"/>
            <a:ext cx="2143125" cy="2143125"/>
          </a:xfrm>
        </p:spPr>
      </p:pic>
      <p:sp>
        <p:nvSpPr>
          <p:cNvPr id="4" name="Text Box 9"/>
          <p:cNvSpPr txBox="1">
            <a:spLocks noChangeArrowheads="1"/>
          </p:cNvSpPr>
          <p:nvPr/>
        </p:nvSpPr>
        <p:spPr bwMode="auto">
          <a:xfrm>
            <a:off x="1524000" y="1"/>
            <a:ext cx="9144000" cy="4401205"/>
          </a:xfrm>
          <a:prstGeom prst="rect">
            <a:avLst/>
          </a:prstGeom>
          <a:noFill/>
          <a:ln w="9525">
            <a:noFill/>
            <a:miter lim="800000"/>
            <a:headEnd/>
            <a:tailEnd/>
          </a:ln>
        </p:spPr>
        <p:txBody>
          <a:bodyPr wrap="square">
            <a:spAutoFit/>
          </a:bodyPr>
          <a:lstStyle/>
          <a:p>
            <a:pPr algn="ctr">
              <a:buClrTx/>
            </a:pP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Dựa</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vào</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bảng</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số</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liệu</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sau</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em</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hãy</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nhận</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xét</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về</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nhiệt</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độ</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của</a:t>
            </a:r>
            <a:r>
              <a:rPr lang="en-US" sz="4000" kern="1200" dirty="0">
                <a:solidFill>
                  <a:srgbClr val="FF0000"/>
                </a:solidFill>
                <a:latin typeface="Century Schoolbook"/>
                <a:ea typeface="+mn-ea"/>
                <a:cs typeface="+mn-cs"/>
              </a:rPr>
              <a:t> Sa Pa </a:t>
            </a:r>
            <a:r>
              <a:rPr lang="en-US" sz="4000" kern="1200" dirty="0" err="1">
                <a:solidFill>
                  <a:srgbClr val="FF0000"/>
                </a:solidFill>
                <a:latin typeface="Century Schoolbook"/>
                <a:ea typeface="+mn-ea"/>
                <a:cs typeface="+mn-cs"/>
              </a:rPr>
              <a:t>vào</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tháng</a:t>
            </a:r>
            <a:r>
              <a:rPr lang="en-US" sz="4000" kern="1200" dirty="0">
                <a:solidFill>
                  <a:srgbClr val="FF0000"/>
                </a:solidFill>
                <a:latin typeface="Century Schoolbook"/>
                <a:ea typeface="+mn-ea"/>
                <a:cs typeface="+mn-cs"/>
              </a:rPr>
              <a:t> 1 </a:t>
            </a:r>
            <a:r>
              <a:rPr lang="en-US" sz="4000" kern="1200" dirty="0" err="1">
                <a:solidFill>
                  <a:srgbClr val="FF0000"/>
                </a:solidFill>
                <a:latin typeface="Century Schoolbook"/>
                <a:ea typeface="+mn-ea"/>
                <a:cs typeface="+mn-cs"/>
              </a:rPr>
              <a:t>và</a:t>
            </a:r>
            <a:r>
              <a:rPr lang="en-US" sz="4000" kern="1200" dirty="0">
                <a:solidFill>
                  <a:srgbClr val="FF0000"/>
                </a:solidFill>
                <a:latin typeface="Century Schoolbook"/>
                <a:ea typeface="+mn-ea"/>
                <a:cs typeface="+mn-cs"/>
              </a:rPr>
              <a:t> </a:t>
            </a:r>
            <a:r>
              <a:rPr lang="en-US" sz="4000" kern="1200" dirty="0" err="1">
                <a:solidFill>
                  <a:srgbClr val="FF0000"/>
                </a:solidFill>
                <a:latin typeface="Century Schoolbook"/>
                <a:ea typeface="+mn-ea"/>
                <a:cs typeface="+mn-cs"/>
              </a:rPr>
              <a:t>tháng</a:t>
            </a:r>
            <a:r>
              <a:rPr lang="en-US" sz="4000" kern="1200" dirty="0">
                <a:solidFill>
                  <a:srgbClr val="FF0000"/>
                </a:solidFill>
                <a:latin typeface="Century Schoolbook"/>
                <a:ea typeface="+mn-ea"/>
                <a:cs typeface="+mn-cs"/>
              </a:rPr>
              <a:t> 7.</a:t>
            </a:r>
          </a:p>
          <a:p>
            <a:pPr algn="ctr">
              <a:buClrTx/>
            </a:pPr>
            <a:endParaRPr lang="en-US" sz="4000" kern="1200" dirty="0">
              <a:solidFill>
                <a:srgbClr val="FF0000"/>
              </a:solidFill>
              <a:latin typeface="Century Schoolbook"/>
              <a:ea typeface="+mn-ea"/>
              <a:cs typeface="+mn-cs"/>
            </a:endParaRPr>
          </a:p>
          <a:p>
            <a:pPr algn="ctr">
              <a:buClrTx/>
            </a:pPr>
            <a:endParaRPr lang="en-US" sz="4000" kern="1200" dirty="0">
              <a:solidFill>
                <a:srgbClr val="FF0000"/>
              </a:solidFill>
              <a:latin typeface="Century Schoolbook"/>
              <a:ea typeface="+mn-ea"/>
              <a:cs typeface="+mn-cs"/>
            </a:endParaRPr>
          </a:p>
          <a:p>
            <a:pPr algn="ctr">
              <a:buClrTx/>
            </a:pPr>
            <a:endParaRPr lang="en-US" sz="4000" kern="1200" dirty="0">
              <a:solidFill>
                <a:srgbClr val="FF0000"/>
              </a:solidFill>
              <a:latin typeface="Century Schoolbook"/>
              <a:ea typeface="+mn-ea"/>
              <a:cs typeface="+mn-cs"/>
            </a:endParaRPr>
          </a:p>
          <a:p>
            <a:pPr algn="ctr">
              <a:buClrTx/>
            </a:pPr>
            <a:endParaRPr lang="en-US" sz="4000" kern="1200" dirty="0">
              <a:solidFill>
                <a:srgbClr val="FF0000"/>
              </a:solidFill>
              <a:latin typeface="Century Schoolbook"/>
              <a:ea typeface="+mn-ea"/>
              <a:cs typeface="+mn-cs"/>
            </a:endParaRPr>
          </a:p>
        </p:txBody>
      </p:sp>
      <p:pic>
        <p:nvPicPr>
          <p:cNvPr id="6" name="Content Placeholder 4" descr="tải xuống (2).png"/>
          <p:cNvPicPr>
            <a:picLocks noChangeAspect="1"/>
          </p:cNvPicPr>
          <p:nvPr/>
        </p:nvPicPr>
        <p:blipFill>
          <a:blip r:embed="rId2"/>
          <a:stretch>
            <a:fillRect/>
          </a:stretch>
        </p:blipFill>
        <p:spPr>
          <a:xfrm>
            <a:off x="8524876" y="4714876"/>
            <a:ext cx="2143125" cy="2143125"/>
          </a:xfrm>
          <a:prstGeom prst="rect">
            <a:avLst/>
          </a:prstGeom>
        </p:spPr>
      </p:pic>
      <p:pic>
        <p:nvPicPr>
          <p:cNvPr id="7" name="Content Placeholder 4" descr="tải xuống (2).png"/>
          <p:cNvPicPr>
            <a:picLocks noChangeAspect="1"/>
          </p:cNvPicPr>
          <p:nvPr/>
        </p:nvPicPr>
        <p:blipFill>
          <a:blip r:embed="rId2"/>
          <a:stretch>
            <a:fillRect/>
          </a:stretch>
        </p:blipFill>
        <p:spPr>
          <a:xfrm>
            <a:off x="1524001" y="2590801"/>
            <a:ext cx="2143125" cy="2143125"/>
          </a:xfrm>
          <a:prstGeom prst="rect">
            <a:avLst/>
          </a:prstGeom>
        </p:spPr>
      </p:pic>
      <p:pic>
        <p:nvPicPr>
          <p:cNvPr id="8" name="Content Placeholder 4" descr="tải xuống (2).png"/>
          <p:cNvPicPr>
            <a:picLocks noChangeAspect="1"/>
          </p:cNvPicPr>
          <p:nvPr/>
        </p:nvPicPr>
        <p:blipFill>
          <a:blip r:embed="rId2"/>
          <a:stretch>
            <a:fillRect/>
          </a:stretch>
        </p:blipFill>
        <p:spPr>
          <a:xfrm>
            <a:off x="8524876" y="2590801"/>
            <a:ext cx="2143125" cy="2143125"/>
          </a:xfrm>
          <a:prstGeom prst="rect">
            <a:avLst/>
          </a:prstGeom>
        </p:spPr>
      </p:pic>
      <p:pic>
        <p:nvPicPr>
          <p:cNvPr id="9" name="Picture 14" descr="bluline[1]"/>
          <p:cNvPicPr>
            <a:picLocks noChangeAspect="1" noChangeArrowheads="1"/>
          </p:cNvPicPr>
          <p:nvPr/>
        </p:nvPicPr>
        <p:blipFill>
          <a:blip r:embed="rId3"/>
          <a:srcRect/>
          <a:stretch>
            <a:fillRect/>
          </a:stretch>
        </p:blipFill>
        <p:spPr bwMode="auto">
          <a:xfrm rot="16200000">
            <a:off x="-393303" y="4508105"/>
            <a:ext cx="4267198" cy="432589"/>
          </a:xfrm>
          <a:prstGeom prst="rect">
            <a:avLst/>
          </a:prstGeom>
          <a:noFill/>
          <a:ln w="9525">
            <a:noFill/>
            <a:miter lim="800000"/>
            <a:headEnd/>
            <a:tailEnd/>
          </a:ln>
        </p:spPr>
      </p:pic>
      <p:pic>
        <p:nvPicPr>
          <p:cNvPr id="10" name="Picture 14" descr="bluline[1]"/>
          <p:cNvPicPr>
            <a:picLocks noChangeAspect="1" noChangeArrowheads="1"/>
          </p:cNvPicPr>
          <p:nvPr/>
        </p:nvPicPr>
        <p:blipFill>
          <a:blip r:embed="rId3"/>
          <a:srcRect/>
          <a:stretch>
            <a:fillRect/>
          </a:stretch>
        </p:blipFill>
        <p:spPr bwMode="auto">
          <a:xfrm rot="16200000">
            <a:off x="8318106" y="4508108"/>
            <a:ext cx="4267198" cy="432589"/>
          </a:xfrm>
          <a:prstGeom prst="rect">
            <a:avLst/>
          </a:prstGeom>
          <a:noFill/>
          <a:ln w="9525">
            <a:noFill/>
            <a:miter lim="800000"/>
            <a:headEnd/>
            <a:tailEnd/>
          </a:ln>
        </p:spPr>
      </p:pic>
      <p:graphicFrame>
        <p:nvGraphicFramePr>
          <p:cNvPr id="11" name="Group 23"/>
          <p:cNvGraphicFramePr>
            <a:graphicFrameLocks/>
          </p:cNvGraphicFramePr>
          <p:nvPr/>
        </p:nvGraphicFramePr>
        <p:xfrm>
          <a:off x="3276600" y="2743201"/>
          <a:ext cx="5638800" cy="4114801"/>
        </p:xfrm>
        <a:graphic>
          <a:graphicData uri="http://schemas.openxmlformats.org/drawingml/2006/table">
            <a:tbl>
              <a:tblPr/>
              <a:tblGrid>
                <a:gridCol w="1879600">
                  <a:extLst>
                    <a:ext uri="{9D8B030D-6E8A-4147-A177-3AD203B41FA5}">
                      <a16:colId xmlns:a16="http://schemas.microsoft.com/office/drawing/2014/main" val="20000"/>
                    </a:ext>
                  </a:extLst>
                </a:gridCol>
                <a:gridCol w="1879600">
                  <a:extLst>
                    <a:ext uri="{9D8B030D-6E8A-4147-A177-3AD203B41FA5}">
                      <a16:colId xmlns:a16="http://schemas.microsoft.com/office/drawing/2014/main" val="20001"/>
                    </a:ext>
                  </a:extLst>
                </a:gridCol>
                <a:gridCol w="1879600">
                  <a:extLst>
                    <a:ext uri="{9D8B030D-6E8A-4147-A177-3AD203B41FA5}">
                      <a16:colId xmlns:a16="http://schemas.microsoft.com/office/drawing/2014/main" val="20002"/>
                    </a:ext>
                  </a:extLst>
                </a:gridCol>
              </a:tblGrid>
              <a:tr h="1076187">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cs typeface="Arial" charset="0"/>
                        </a:rPr>
                        <a:t>Địa điểm</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cs typeface="Arial" charset="0"/>
                        </a:rPr>
                        <a:t>Nhiệt độ (</a:t>
                      </a:r>
                      <a:r>
                        <a:rPr kumimoji="0" lang="en-US" sz="2800" b="0" i="0" u="none" strike="noStrike" cap="none" normalizeH="0" baseline="30000">
                          <a:ln>
                            <a:noFill/>
                          </a:ln>
                          <a:solidFill>
                            <a:schemeClr val="bg1"/>
                          </a:solidFill>
                          <a:effectLst/>
                          <a:latin typeface="Arial" charset="0"/>
                          <a:cs typeface="Arial" charset="0"/>
                        </a:rPr>
                        <a:t>0</a:t>
                      </a:r>
                      <a:r>
                        <a:rPr kumimoji="0" lang="en-US" sz="2800" b="0" i="0" u="none" strike="noStrike" cap="none" normalizeH="0" baseline="0">
                          <a:ln>
                            <a:noFill/>
                          </a:ln>
                          <a:solidFill>
                            <a:schemeClr val="bg1"/>
                          </a:solidFill>
                          <a:effectLst/>
                          <a:latin typeface="Arial" charset="0"/>
                          <a:cs typeface="Arial" charset="0"/>
                        </a:rPr>
                        <a:t>C)</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hMerge="1">
                  <a:txBody>
                    <a:bodyPr/>
                    <a:lstStyle/>
                    <a:p>
                      <a:endParaRPr lang="en-US"/>
                    </a:p>
                  </a:txBody>
                  <a:tcPr/>
                </a:tc>
                <a:extLst>
                  <a:ext uri="{0D108BD9-81ED-4DB2-BD59-A6C34878D82A}">
                    <a16:rowId xmlns:a16="http://schemas.microsoft.com/office/drawing/2014/main" val="10000"/>
                  </a:ext>
                </a:extLst>
              </a:tr>
              <a:tr h="1076187">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bg1"/>
                          </a:solidFill>
                          <a:effectLst/>
                          <a:latin typeface="Arial" charset="0"/>
                          <a:cs typeface="Arial" charset="0"/>
                        </a:rPr>
                        <a:t>Tháng 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chemeClr val="bg1"/>
                          </a:solidFill>
                          <a:effectLst/>
                          <a:latin typeface="Arial" charset="0"/>
                          <a:cs typeface="Arial" charset="0"/>
                        </a:rPr>
                        <a:t>Tháng</a:t>
                      </a:r>
                      <a:r>
                        <a:rPr kumimoji="0" lang="en-US" sz="2800" b="0" i="0" u="none" strike="noStrike" cap="none" normalizeH="0" baseline="0" dirty="0">
                          <a:ln>
                            <a:noFill/>
                          </a:ln>
                          <a:solidFill>
                            <a:schemeClr val="bg1"/>
                          </a:solidFill>
                          <a:effectLst/>
                          <a:latin typeface="Arial" charset="0"/>
                          <a:cs typeface="Arial" charset="0"/>
                        </a:rPr>
                        <a:t> 7</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19624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Sa Pa (1570m)</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cs typeface="Arial" charset="0"/>
                        </a:rPr>
                        <a:t>9</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cs typeface="Arial" charset="0"/>
                        </a:rPr>
                        <a:t>20</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5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70" decel="100000"/>
                                        <p:tgtEl>
                                          <p:spTgt spid="9"/>
                                        </p:tgtEl>
                                      </p:cBhvr>
                                    </p:animEffect>
                                    <p:animScale>
                                      <p:cBhvr>
                                        <p:cTn id="11" dur="770" decel="100000"/>
                                        <p:tgtEl>
                                          <p:spTgt spid="9"/>
                                        </p:tgtEl>
                                      </p:cBhvr>
                                      <p:from x="10000" y="10000"/>
                                      <p:to x="200000" y="450000"/>
                                    </p:animScale>
                                    <p:animScale>
                                      <p:cBhvr>
                                        <p:cTn id="12" dur="1230" accel="100000" fill="hold">
                                          <p:stCondLst>
                                            <p:cond delay="770"/>
                                          </p:stCondLst>
                                        </p:cTn>
                                        <p:tgtEl>
                                          <p:spTgt spid="9"/>
                                        </p:tgtEl>
                                      </p:cBhvr>
                                      <p:from x="200000" y="450000"/>
                                      <p:to x="100000" y="100000"/>
                                    </p:animScale>
                                    <p:set>
                                      <p:cBhvr>
                                        <p:cTn id="13" dur="770" fill="hold"/>
                                        <p:tgtEl>
                                          <p:spTgt spid="9"/>
                                        </p:tgtEl>
                                        <p:attrNameLst>
                                          <p:attrName>ppt_x</p:attrName>
                                        </p:attrNameLst>
                                      </p:cBhvr>
                                      <p:to>
                                        <p:strVal val="(0.5)"/>
                                      </p:to>
                                    </p:set>
                                    <p:anim from="(0.5)" to="(#ppt_x)" calcmode="lin" valueType="num">
                                      <p:cBhvr>
                                        <p:cTn id="14" dur="1230" accel="100000" fill="hold">
                                          <p:stCondLst>
                                            <p:cond delay="770"/>
                                          </p:stCondLst>
                                        </p:cTn>
                                        <p:tgtEl>
                                          <p:spTgt spid="9"/>
                                        </p:tgtEl>
                                        <p:attrNameLst>
                                          <p:attrName>ppt_x</p:attrName>
                                        </p:attrNameLst>
                                      </p:cBhvr>
                                    </p:anim>
                                    <p:set>
                                      <p:cBhvr>
                                        <p:cTn id="15" dur="770" fill="hold"/>
                                        <p:tgtEl>
                                          <p:spTgt spid="9"/>
                                        </p:tgtEl>
                                        <p:attrNameLst>
                                          <p:attrName>ppt_y</p:attrName>
                                        </p:attrNameLst>
                                      </p:cBhvr>
                                      <p:to>
                                        <p:strVal val="(#ppt_y+0.4)"/>
                                      </p:to>
                                    </p:set>
                                    <p:anim from="(#ppt_y+0.4)" to="(#ppt_y)" calcmode="lin" valueType="num">
                                      <p:cBhvr>
                                        <p:cTn id="16" dur="1230" accel="100000" fill="hold">
                                          <p:stCondLst>
                                            <p:cond delay="770"/>
                                          </p:stCondLst>
                                        </p:cTn>
                                        <p:tgtEl>
                                          <p:spTgt spid="9"/>
                                        </p:tgtEl>
                                        <p:attrNameLst>
                                          <p:attrName>ppt_y</p:attrName>
                                        </p:attrNameLst>
                                      </p:cBhvr>
                                    </p:anim>
                                  </p:childTnLst>
                                </p:cTn>
                              </p:par>
                              <p:par>
                                <p:cTn id="17" presetID="5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70" decel="100000"/>
                                        <p:tgtEl>
                                          <p:spTgt spid="10"/>
                                        </p:tgtEl>
                                      </p:cBhvr>
                                    </p:animEffect>
                                    <p:animScale>
                                      <p:cBhvr>
                                        <p:cTn id="20" dur="770" decel="100000"/>
                                        <p:tgtEl>
                                          <p:spTgt spid="10"/>
                                        </p:tgtEl>
                                      </p:cBhvr>
                                      <p:from x="10000" y="10000"/>
                                      <p:to x="200000" y="450000"/>
                                    </p:animScale>
                                    <p:animScale>
                                      <p:cBhvr>
                                        <p:cTn id="21" dur="1230" accel="100000" fill="hold">
                                          <p:stCondLst>
                                            <p:cond delay="770"/>
                                          </p:stCondLst>
                                        </p:cTn>
                                        <p:tgtEl>
                                          <p:spTgt spid="10"/>
                                        </p:tgtEl>
                                      </p:cBhvr>
                                      <p:from x="200000" y="450000"/>
                                      <p:to x="100000" y="100000"/>
                                    </p:animScale>
                                    <p:set>
                                      <p:cBhvr>
                                        <p:cTn id="22" dur="770" fill="hold"/>
                                        <p:tgtEl>
                                          <p:spTgt spid="10"/>
                                        </p:tgtEl>
                                        <p:attrNameLst>
                                          <p:attrName>ppt_x</p:attrName>
                                        </p:attrNameLst>
                                      </p:cBhvr>
                                      <p:to>
                                        <p:strVal val="(0.5)"/>
                                      </p:to>
                                    </p:set>
                                    <p:anim from="(0.5)" to="(#ppt_x)" calcmode="lin" valueType="num">
                                      <p:cBhvr>
                                        <p:cTn id="23" dur="1230" accel="100000" fill="hold">
                                          <p:stCondLst>
                                            <p:cond delay="770"/>
                                          </p:stCondLst>
                                        </p:cTn>
                                        <p:tgtEl>
                                          <p:spTgt spid="10"/>
                                        </p:tgtEl>
                                        <p:attrNameLst>
                                          <p:attrName>ppt_x</p:attrName>
                                        </p:attrNameLst>
                                      </p:cBhvr>
                                    </p:anim>
                                    <p:set>
                                      <p:cBhvr>
                                        <p:cTn id="24" dur="770" fill="hold"/>
                                        <p:tgtEl>
                                          <p:spTgt spid="10"/>
                                        </p:tgtEl>
                                        <p:attrNameLst>
                                          <p:attrName>ppt_y</p:attrName>
                                        </p:attrNameLst>
                                      </p:cBhvr>
                                      <p:to>
                                        <p:strVal val="(#ppt_y+0.4)"/>
                                      </p:to>
                                    </p:set>
                                    <p:anim from="(#ppt_y+0.4)" to="(#ppt_y)" calcmode="lin" valueType="num">
                                      <p:cBhvr>
                                        <p:cTn id="25" dur="1230" accel="100000" fill="hold">
                                          <p:stCondLst>
                                            <p:cond delay="770"/>
                                          </p:stCondLst>
                                        </p:cTn>
                                        <p:tgtEl>
                                          <p:spTgt spid="10"/>
                                        </p:tgtEl>
                                        <p:attrNameLst>
                                          <p:attrName>ppt_y</p:attrName>
                                        </p:attrNameLst>
                                      </p:cBhvr>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0" descr="ruc-ro-sac-hoa-sapa"/>
          <p:cNvPicPr>
            <a:picLocks noChangeAspect="1" noChangeArrowheads="1"/>
          </p:cNvPicPr>
          <p:nvPr/>
        </p:nvPicPr>
        <p:blipFill>
          <a:blip r:embed="rId2"/>
          <a:srcRect/>
          <a:stretch>
            <a:fillRect/>
          </a:stretch>
        </p:blipFill>
        <p:spPr bwMode="auto">
          <a:xfrm>
            <a:off x="1524000" y="0"/>
            <a:ext cx="9144000" cy="6858000"/>
          </a:xfrm>
          <a:prstGeom prst="rect">
            <a:avLst/>
          </a:prstGeom>
          <a:noFill/>
          <a:ln w="9525">
            <a:noFill/>
            <a:miter lim="800000"/>
            <a:headEnd/>
            <a:tailEnd/>
          </a:ln>
        </p:spPr>
      </p:pic>
      <p:sp>
        <p:nvSpPr>
          <p:cNvPr id="6" name="Text Box 38"/>
          <p:cNvSpPr txBox="1">
            <a:spLocks noChangeArrowheads="1"/>
          </p:cNvSpPr>
          <p:nvPr/>
        </p:nvSpPr>
        <p:spPr bwMode="auto">
          <a:xfrm>
            <a:off x="1524000" y="4025901"/>
            <a:ext cx="9144000" cy="3477875"/>
          </a:xfrm>
          <a:prstGeom prst="rect">
            <a:avLst/>
          </a:prstGeom>
          <a:noFill/>
          <a:ln w="9525">
            <a:noFill/>
            <a:miter lim="800000"/>
            <a:headEnd/>
            <a:tailEnd/>
          </a:ln>
        </p:spPr>
        <p:txBody>
          <a:bodyPr wrap="square">
            <a:spAutoFit/>
          </a:bodyPr>
          <a:lstStyle/>
          <a:p>
            <a:pPr>
              <a:buClrTx/>
            </a:pPr>
            <a:r>
              <a:rPr lang="en-US" sz="4400" b="1" kern="1200" dirty="0">
                <a:solidFill>
                  <a:srgbClr val="FFFF00"/>
                </a:solidFill>
                <a:latin typeface="Century Schoolbook"/>
                <a:ea typeface="+mn-ea"/>
                <a:cs typeface="+mn-cs"/>
              </a:rPr>
              <a:t>Sa Pa </a:t>
            </a:r>
            <a:r>
              <a:rPr lang="en-US" sz="4400" b="1" kern="1200" dirty="0" err="1">
                <a:solidFill>
                  <a:srgbClr val="FFFF00"/>
                </a:solidFill>
                <a:latin typeface="Century Schoolbook"/>
                <a:ea typeface="+mn-ea"/>
                <a:cs typeface="+mn-cs"/>
              </a:rPr>
              <a:t>có</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khí</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hậu</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mát</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mẻ</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phong</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cảnh</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đẹp</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nên</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đã</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trở</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thành</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nơi</a:t>
            </a:r>
            <a:r>
              <a:rPr lang="en-US" sz="4400" b="1" kern="1200" dirty="0">
                <a:solidFill>
                  <a:srgbClr val="FFFF00"/>
                </a:solidFill>
                <a:latin typeface="Century Schoolbook"/>
                <a:ea typeface="+mn-ea"/>
                <a:cs typeface="+mn-cs"/>
              </a:rPr>
              <a:t> du </a:t>
            </a:r>
            <a:r>
              <a:rPr lang="en-US" sz="4400" b="1" kern="1200" dirty="0" err="1">
                <a:solidFill>
                  <a:srgbClr val="FFFF00"/>
                </a:solidFill>
                <a:latin typeface="Century Schoolbook"/>
                <a:ea typeface="+mn-ea"/>
                <a:cs typeface="+mn-cs"/>
              </a:rPr>
              <a:t>lịch</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nghỉ</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mát</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lí</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tưởng</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của</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vùng</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núi</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phía</a:t>
            </a:r>
            <a:r>
              <a:rPr lang="en-US" sz="4400" b="1" kern="1200" dirty="0">
                <a:solidFill>
                  <a:srgbClr val="FFFF00"/>
                </a:solidFill>
                <a:latin typeface="Century Schoolbook"/>
                <a:ea typeface="+mn-ea"/>
                <a:cs typeface="+mn-cs"/>
              </a:rPr>
              <a:t> </a:t>
            </a:r>
            <a:r>
              <a:rPr lang="en-US" sz="4400" b="1" kern="1200" dirty="0" err="1">
                <a:solidFill>
                  <a:srgbClr val="FFFF00"/>
                </a:solidFill>
                <a:latin typeface="Century Schoolbook"/>
                <a:ea typeface="+mn-ea"/>
                <a:cs typeface="+mn-cs"/>
              </a:rPr>
              <a:t>bắc</a:t>
            </a:r>
            <a:endParaRPr lang="en-US" sz="4400" b="1" kern="1200" dirty="0">
              <a:solidFill>
                <a:srgbClr val="FFFF00"/>
              </a:solidFill>
              <a:latin typeface="Century Schoolbook"/>
              <a:ea typeface="+mn-ea"/>
              <a:cs typeface="+mn-cs"/>
            </a:endParaRPr>
          </a:p>
          <a:p>
            <a:pPr>
              <a:buClrTx/>
            </a:pPr>
            <a:endParaRPr lang="en-US" sz="4400" kern="1200" dirty="0">
              <a:solidFill>
                <a:srgbClr val="FFFF00"/>
              </a:solidFill>
              <a:latin typeface="Century Schoolbook"/>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by="(-#ppt_w*2)" calcmode="lin" valueType="num">
                                      <p:cBhvr rctx="PPT">
                                        <p:cTn id="12" dur="250" autoRev="1" fill="hold">
                                          <p:stCondLst>
                                            <p:cond delay="0"/>
                                          </p:stCondLst>
                                        </p:cTn>
                                        <p:tgtEl>
                                          <p:spTgt spid="6"/>
                                        </p:tgtEl>
                                        <p:attrNameLst>
                                          <p:attrName>ppt_w</p:attrName>
                                        </p:attrNameLst>
                                      </p:cBhvr>
                                    </p:anim>
                                    <p:anim by="(#ppt_w*0.50)" calcmode="lin" valueType="num">
                                      <p:cBhvr>
                                        <p:cTn id="13" dur="250" decel="50000" autoRev="1" fill="hold">
                                          <p:stCondLst>
                                            <p:cond delay="0"/>
                                          </p:stCondLst>
                                        </p:cTn>
                                        <p:tgtEl>
                                          <p:spTgt spid="6"/>
                                        </p:tgtEl>
                                        <p:attrNameLst>
                                          <p:attrName>ppt_x</p:attrName>
                                        </p:attrNameLst>
                                      </p:cBhvr>
                                    </p:anim>
                                    <p:anim from="(-#ppt_h/2)" to="(#ppt_y)" calcmode="lin" valueType="num">
                                      <p:cBhvr>
                                        <p:cTn id="14" dur="500" fill="hold">
                                          <p:stCondLst>
                                            <p:cond delay="0"/>
                                          </p:stCondLst>
                                        </p:cTn>
                                        <p:tgtEl>
                                          <p:spTgt spid="6"/>
                                        </p:tgtEl>
                                        <p:attrNameLst>
                                          <p:attrName>ppt_y</p:attrName>
                                        </p:attrNameLst>
                                      </p:cBhvr>
                                    </p:anim>
                                    <p:animRot by="21600000">
                                      <p:cBhvr>
                                        <p:cTn id="15" dur="5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7" descr="C:\Users\Nguyen Lam\Desktop\Trang Trí\sapa-trekking-tour.jpg"/>
          <p:cNvPicPr>
            <a:picLocks noChangeAspect="1" noChangeArrowheads="1"/>
          </p:cNvPicPr>
          <p:nvPr/>
        </p:nvPicPr>
        <p:blipFill>
          <a:blip r:embed="rId2"/>
          <a:srcRect/>
          <a:stretch>
            <a:fillRect/>
          </a:stretch>
        </p:blipFill>
        <p:spPr bwMode="auto">
          <a:xfrm>
            <a:off x="1524001" y="0"/>
            <a:ext cx="5010627" cy="3581400"/>
          </a:xfrm>
          <a:prstGeom prst="rect">
            <a:avLst/>
          </a:prstGeom>
          <a:noFill/>
          <a:ln w="9525">
            <a:noFill/>
            <a:miter lim="800000"/>
            <a:headEnd/>
            <a:tailEnd/>
          </a:ln>
        </p:spPr>
      </p:pic>
      <p:pic>
        <p:nvPicPr>
          <p:cNvPr id="5" name="Picture 5" descr="C:\Users\Nguyen Lam\Desktop\Trang Trí\nhung_dia_diem_tuyet_voi_cho_bo_anh_cuoi_mua_thu_nam_nay20131003165445.jpg"/>
          <p:cNvPicPr>
            <a:picLocks noChangeAspect="1" noChangeArrowheads="1"/>
          </p:cNvPicPr>
          <p:nvPr/>
        </p:nvPicPr>
        <p:blipFill>
          <a:blip r:embed="rId3"/>
          <a:srcRect/>
          <a:stretch>
            <a:fillRect/>
          </a:stretch>
        </p:blipFill>
        <p:spPr bwMode="auto">
          <a:xfrm>
            <a:off x="5410200" y="3581400"/>
            <a:ext cx="5257800" cy="3276600"/>
          </a:xfrm>
          <a:prstGeom prst="rect">
            <a:avLst/>
          </a:prstGeom>
          <a:noFill/>
          <a:ln w="12700">
            <a:solidFill>
              <a:schemeClr val="tx1"/>
            </a:solidFill>
            <a:miter lim="800000"/>
            <a:headEnd/>
            <a:tailEnd/>
          </a:ln>
        </p:spPr>
      </p:pic>
      <p:pic>
        <p:nvPicPr>
          <p:cNvPr id="6" name="Picture 3" descr="C:\Users\Nguyen Lam\Desktop\Trang Trí\tuyet-32cbe.JPG"/>
          <p:cNvPicPr>
            <a:picLocks noChangeAspect="1" noChangeArrowheads="1"/>
          </p:cNvPicPr>
          <p:nvPr/>
        </p:nvPicPr>
        <p:blipFill>
          <a:blip r:embed="rId4"/>
          <a:srcRect/>
          <a:stretch>
            <a:fillRect/>
          </a:stretch>
        </p:blipFill>
        <p:spPr bwMode="auto">
          <a:xfrm>
            <a:off x="1524001" y="3581400"/>
            <a:ext cx="3886199" cy="3276600"/>
          </a:xfrm>
          <a:prstGeom prst="rect">
            <a:avLst/>
          </a:prstGeom>
          <a:noFill/>
          <a:ln w="12700">
            <a:solidFill>
              <a:srgbClr val="0000FF"/>
            </a:solidFill>
            <a:miter lim="800000"/>
            <a:headEnd/>
            <a:tailEnd/>
          </a:ln>
        </p:spPr>
      </p:pic>
      <p:pic>
        <p:nvPicPr>
          <p:cNvPr id="7" name="Picture 10" descr="C:\Users\Nguyen Lam\Desktop\Trang Trí\sapa(6).jpg"/>
          <p:cNvPicPr>
            <a:picLocks noChangeAspect="1" noChangeArrowheads="1"/>
          </p:cNvPicPr>
          <p:nvPr/>
        </p:nvPicPr>
        <p:blipFill>
          <a:blip r:embed="rId5"/>
          <a:srcRect/>
          <a:stretch>
            <a:fillRect/>
          </a:stretch>
        </p:blipFill>
        <p:spPr bwMode="auto">
          <a:xfrm>
            <a:off x="6477000" y="0"/>
            <a:ext cx="4191000" cy="35814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2"/>
          <p:cNvSpPr>
            <a:spLocks noChangeArrowheads="1"/>
          </p:cNvSpPr>
          <p:nvPr/>
        </p:nvSpPr>
        <p:spPr bwMode="auto">
          <a:xfrm>
            <a:off x="4267200" y="152400"/>
            <a:ext cx="4343400" cy="1143000"/>
          </a:xfrm>
          <a:prstGeom prst="ellipse">
            <a:avLst/>
          </a:prstGeom>
          <a:solidFill>
            <a:srgbClr val="00B050"/>
          </a:solidFill>
          <a:ln w="9525">
            <a:solidFill>
              <a:srgbClr val="00B050"/>
            </a:solidFill>
            <a:round/>
            <a:headEnd/>
            <a:tailEnd/>
          </a:ln>
        </p:spPr>
        <p:txBody>
          <a:bodyPr wrap="none" anchor="ctr"/>
          <a:lstStyle/>
          <a:p>
            <a:pPr algn="ctr">
              <a:buClrTx/>
            </a:pPr>
            <a:r>
              <a:rPr lang="en-US" sz="3200" b="1" kern="1200">
                <a:solidFill>
                  <a:srgbClr val="FF3300"/>
                </a:solidFill>
                <a:latin typeface="Century Schoolbook"/>
                <a:ea typeface="+mn-ea"/>
                <a:cs typeface="+mn-cs"/>
              </a:rPr>
              <a:t>Ai nhanh! Ai nhanh!</a:t>
            </a:r>
          </a:p>
        </p:txBody>
      </p:sp>
      <p:sp>
        <p:nvSpPr>
          <p:cNvPr id="54275" name="Text Box 3"/>
          <p:cNvSpPr txBox="1">
            <a:spLocks noChangeArrowheads="1"/>
          </p:cNvSpPr>
          <p:nvPr/>
        </p:nvSpPr>
        <p:spPr bwMode="auto">
          <a:xfrm>
            <a:off x="1905000" y="1219685"/>
            <a:ext cx="8077200" cy="954107"/>
          </a:xfrm>
          <a:prstGeom prst="rect">
            <a:avLst/>
          </a:prstGeom>
          <a:noFill/>
          <a:ln w="9525">
            <a:noFill/>
            <a:miter lim="800000"/>
            <a:headEnd/>
            <a:tailEnd/>
          </a:ln>
        </p:spPr>
        <p:txBody>
          <a:bodyPr>
            <a:spAutoFit/>
          </a:bodyPr>
          <a:lstStyle/>
          <a:p>
            <a:pPr>
              <a:spcBef>
                <a:spcPct val="50000"/>
              </a:spcBef>
              <a:buClrTx/>
            </a:pPr>
            <a:r>
              <a:rPr lang="en-US" sz="2800" b="1" kern="1200" dirty="0" err="1">
                <a:solidFill>
                  <a:srgbClr val="0000CC"/>
                </a:solidFill>
                <a:latin typeface="Century Schoolbook"/>
                <a:ea typeface="+mn-ea"/>
                <a:cs typeface="+mn-cs"/>
              </a:rPr>
              <a:t>Bạn</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hãy</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tìm</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từ</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ngữ</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thích</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hợp</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điền</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vào</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chỗ</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trống</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cho</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hoàn</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chỉnh</a:t>
            </a:r>
            <a:r>
              <a:rPr lang="en-US" sz="2800" b="1" kern="1200" dirty="0">
                <a:solidFill>
                  <a:srgbClr val="0000CC"/>
                </a:solidFill>
                <a:latin typeface="Century Schoolbook"/>
                <a:ea typeface="+mn-ea"/>
                <a:cs typeface="+mn-cs"/>
              </a:rPr>
              <a:t> </a:t>
            </a:r>
            <a:r>
              <a:rPr lang="en-US" sz="2800" b="1" kern="1200" dirty="0" err="1">
                <a:solidFill>
                  <a:srgbClr val="0000CC"/>
                </a:solidFill>
                <a:latin typeface="Century Schoolbook"/>
                <a:ea typeface="+mn-ea"/>
                <a:cs typeface="+mn-cs"/>
              </a:rPr>
              <a:t>nội</a:t>
            </a:r>
            <a:r>
              <a:rPr lang="en-US" sz="2800" b="1" kern="1200" dirty="0">
                <a:solidFill>
                  <a:srgbClr val="0000CC"/>
                </a:solidFill>
                <a:latin typeface="Century Schoolbook"/>
                <a:ea typeface="+mn-ea"/>
                <a:cs typeface="+mn-cs"/>
              </a:rPr>
              <a:t> dung </a:t>
            </a:r>
            <a:r>
              <a:rPr lang="en-US" sz="2800" b="1" kern="1200" dirty="0" err="1">
                <a:solidFill>
                  <a:srgbClr val="0000CC"/>
                </a:solidFill>
                <a:latin typeface="Century Schoolbook"/>
                <a:ea typeface="+mn-ea"/>
                <a:cs typeface="+mn-cs"/>
              </a:rPr>
              <a:t>sau</a:t>
            </a:r>
            <a:r>
              <a:rPr lang="en-US" sz="2800" b="1" kern="1200" dirty="0">
                <a:solidFill>
                  <a:srgbClr val="0000CC"/>
                </a:solidFill>
                <a:latin typeface="Century Schoolbook"/>
                <a:ea typeface="+mn-ea"/>
                <a:cs typeface="+mn-cs"/>
              </a:rPr>
              <a:t> :</a:t>
            </a:r>
          </a:p>
        </p:txBody>
      </p:sp>
      <p:sp>
        <p:nvSpPr>
          <p:cNvPr id="54276" name="Text Box 4"/>
          <p:cNvSpPr txBox="1">
            <a:spLocks noChangeArrowheads="1"/>
          </p:cNvSpPr>
          <p:nvPr/>
        </p:nvSpPr>
        <p:spPr bwMode="auto">
          <a:xfrm>
            <a:off x="1790700" y="2362685"/>
            <a:ext cx="8305800" cy="4524315"/>
          </a:xfrm>
          <a:prstGeom prst="rect">
            <a:avLst/>
          </a:prstGeom>
          <a:noFill/>
          <a:ln w="9525">
            <a:noFill/>
            <a:miter lim="800000"/>
            <a:headEnd/>
            <a:tailEnd/>
          </a:ln>
        </p:spPr>
        <p:txBody>
          <a:bodyPr>
            <a:spAutoFit/>
          </a:bodyPr>
          <a:lstStyle/>
          <a:p>
            <a:pPr>
              <a:lnSpc>
                <a:spcPct val="150000"/>
              </a:lnSpc>
              <a:spcBef>
                <a:spcPct val="50000"/>
              </a:spcBef>
              <a:buClrTx/>
            </a:pPr>
            <a:r>
              <a:rPr lang="en-US" sz="3200"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Dãy</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Hoàng</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Liên</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Sơn</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nằm</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giữa</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sông</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và</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sông</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Đây</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là</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dãy</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núi</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nhất</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nước</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ta</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có</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nhiều</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đỉnh</a:t>
            </a:r>
            <a:r>
              <a:rPr lang="en-US" sz="3200" kern="1200" dirty="0">
                <a:solidFill>
                  <a:srgbClr val="002060"/>
                </a:solidFill>
                <a:latin typeface="Century Schoolbook"/>
                <a:ea typeface="+mn-ea"/>
                <a:cs typeface="+mn-cs"/>
              </a:rPr>
              <a:t>………, </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sườn</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thung</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lũng</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a:t>
            </a:r>
            <a:r>
              <a:rPr lang="en-US" sz="3200" b="1" kern="1200" dirty="0" err="1">
                <a:solidFill>
                  <a:srgbClr val="002060"/>
                </a:solidFill>
                <a:latin typeface="Century Schoolbook"/>
                <a:ea typeface="+mn-ea"/>
                <a:cs typeface="+mn-cs"/>
              </a:rPr>
              <a:t>và</a:t>
            </a:r>
            <a:r>
              <a:rPr lang="en-US" sz="3200" kern="1200" dirty="0">
                <a:solidFill>
                  <a:srgbClr val="002060"/>
                </a:solidFill>
                <a:latin typeface="Century Schoolbook"/>
                <a:ea typeface="+mn-ea"/>
                <a:cs typeface="+mn-cs"/>
              </a:rPr>
              <a:t>.……</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Khí</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hậu</a:t>
            </a:r>
            <a:r>
              <a:rPr lang="en-US" sz="3200" b="1" kern="1200" dirty="0">
                <a:solidFill>
                  <a:srgbClr val="002060"/>
                </a:solidFill>
                <a:latin typeface="Century Schoolbook"/>
                <a:ea typeface="+mn-ea"/>
                <a:cs typeface="+mn-cs"/>
              </a:rPr>
              <a:t> ở </a:t>
            </a:r>
            <a:r>
              <a:rPr lang="en-US" sz="3200" b="1" kern="1200" dirty="0" err="1">
                <a:solidFill>
                  <a:srgbClr val="002060"/>
                </a:solidFill>
                <a:latin typeface="Century Schoolbook"/>
                <a:ea typeface="+mn-ea"/>
                <a:cs typeface="+mn-cs"/>
              </a:rPr>
              <a:t>những</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nơi</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cao</a:t>
            </a:r>
            <a:r>
              <a:rPr lang="en-US" sz="3200" b="1" kern="1200" dirty="0">
                <a:solidFill>
                  <a:srgbClr val="002060"/>
                </a:solidFill>
                <a:latin typeface="Century Schoolbook"/>
                <a:ea typeface="+mn-ea"/>
                <a:cs typeface="+mn-cs"/>
              </a:rPr>
              <a:t> </a:t>
            </a:r>
            <a:r>
              <a:rPr lang="en-US" sz="3200" kern="1200" dirty="0">
                <a:solidFill>
                  <a:srgbClr val="002060"/>
                </a:solidFill>
                <a:latin typeface="Century Schoolbook"/>
                <a:ea typeface="+mn-ea"/>
                <a:cs typeface="+mn-cs"/>
              </a:rPr>
              <a:t>………</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quanh</a:t>
            </a:r>
            <a:r>
              <a:rPr lang="en-US" sz="3200" b="1" kern="1200" dirty="0">
                <a:solidFill>
                  <a:srgbClr val="002060"/>
                </a:solidFill>
                <a:latin typeface="Century Schoolbook"/>
                <a:ea typeface="+mn-ea"/>
                <a:cs typeface="+mn-cs"/>
              </a:rPr>
              <a:t> </a:t>
            </a:r>
            <a:r>
              <a:rPr lang="en-US" sz="3200" b="1" kern="1200" dirty="0" err="1">
                <a:solidFill>
                  <a:srgbClr val="002060"/>
                </a:solidFill>
                <a:latin typeface="Century Schoolbook"/>
                <a:ea typeface="+mn-ea"/>
                <a:cs typeface="+mn-cs"/>
              </a:rPr>
              <a:t>năm</a:t>
            </a:r>
            <a:r>
              <a:rPr lang="en-US" sz="3200" b="1" kern="1200" dirty="0">
                <a:solidFill>
                  <a:srgbClr val="002060"/>
                </a:solidFill>
                <a:latin typeface="Century Schoolbook"/>
                <a:ea typeface="+mn-ea"/>
                <a:cs typeface="+mn-cs"/>
              </a:rPr>
              <a:t>.</a:t>
            </a:r>
          </a:p>
        </p:txBody>
      </p:sp>
      <p:sp>
        <p:nvSpPr>
          <p:cNvPr id="54277" name="Text Box 5"/>
          <p:cNvSpPr txBox="1">
            <a:spLocks noChangeArrowheads="1"/>
          </p:cNvSpPr>
          <p:nvPr/>
        </p:nvSpPr>
        <p:spPr bwMode="auto">
          <a:xfrm>
            <a:off x="3152774" y="3134381"/>
            <a:ext cx="1466851" cy="523220"/>
          </a:xfrm>
          <a:prstGeom prst="rect">
            <a:avLst/>
          </a:prstGeom>
          <a:noFill/>
          <a:ln w="9525">
            <a:noFill/>
            <a:miter lim="800000"/>
            <a:headEnd/>
            <a:tailEnd/>
          </a:ln>
        </p:spPr>
        <p:txBody>
          <a:bodyPr wrap="square">
            <a:spAutoFit/>
          </a:bodyPr>
          <a:lstStyle/>
          <a:p>
            <a:pPr algn="ctr">
              <a:spcBef>
                <a:spcPct val="50000"/>
              </a:spcBef>
              <a:buClrTx/>
            </a:pPr>
            <a:r>
              <a:rPr lang="en-US" sz="2800" b="1" kern="1200" dirty="0" err="1">
                <a:solidFill>
                  <a:srgbClr val="FF3300"/>
                </a:solidFill>
                <a:latin typeface="Century Schoolbook"/>
                <a:ea typeface="+mn-ea"/>
                <a:cs typeface="+mn-cs"/>
              </a:rPr>
              <a:t>Hồng</a:t>
            </a:r>
            <a:endParaRPr lang="en-US" sz="2800" b="1" kern="1200" dirty="0">
              <a:solidFill>
                <a:srgbClr val="FF3300"/>
              </a:solidFill>
              <a:latin typeface="Century Schoolbook"/>
              <a:ea typeface="+mn-ea"/>
              <a:cs typeface="+mn-cs"/>
            </a:endParaRPr>
          </a:p>
        </p:txBody>
      </p:sp>
      <p:sp>
        <p:nvSpPr>
          <p:cNvPr id="54278" name="Text Box 6"/>
          <p:cNvSpPr txBox="1">
            <a:spLocks noChangeArrowheads="1"/>
          </p:cNvSpPr>
          <p:nvPr/>
        </p:nvSpPr>
        <p:spPr bwMode="auto">
          <a:xfrm>
            <a:off x="6477000" y="3174088"/>
            <a:ext cx="1219200" cy="523220"/>
          </a:xfrm>
          <a:prstGeom prst="rect">
            <a:avLst/>
          </a:prstGeom>
          <a:noFill/>
          <a:ln w="9525">
            <a:noFill/>
            <a:miter lim="800000"/>
            <a:headEnd/>
            <a:tailEnd/>
          </a:ln>
        </p:spPr>
        <p:txBody>
          <a:bodyPr wrap="square">
            <a:spAutoFit/>
          </a:bodyPr>
          <a:lstStyle/>
          <a:p>
            <a:pPr>
              <a:spcBef>
                <a:spcPct val="50000"/>
              </a:spcBef>
              <a:buClrTx/>
            </a:pPr>
            <a:r>
              <a:rPr lang="en-US" sz="2800" b="1" kern="1200" dirty="0" err="1">
                <a:solidFill>
                  <a:srgbClr val="FF3300"/>
                </a:solidFill>
                <a:latin typeface="Century Schoolbook"/>
                <a:ea typeface="+mn-ea"/>
                <a:cs typeface="+mn-cs"/>
              </a:rPr>
              <a:t>Đà</a:t>
            </a:r>
            <a:endParaRPr lang="en-US" sz="2800" b="1" kern="1200" dirty="0">
              <a:solidFill>
                <a:srgbClr val="FF3300"/>
              </a:solidFill>
              <a:latin typeface="Century Schoolbook"/>
              <a:ea typeface="+mn-ea"/>
              <a:cs typeface="+mn-cs"/>
            </a:endParaRPr>
          </a:p>
        </p:txBody>
      </p:sp>
      <p:sp>
        <p:nvSpPr>
          <p:cNvPr id="54279" name="Text Box 7"/>
          <p:cNvSpPr txBox="1">
            <a:spLocks noChangeArrowheads="1"/>
          </p:cNvSpPr>
          <p:nvPr/>
        </p:nvSpPr>
        <p:spPr bwMode="auto">
          <a:xfrm>
            <a:off x="2695575" y="3916234"/>
            <a:ext cx="1333501" cy="523220"/>
          </a:xfrm>
          <a:prstGeom prst="rect">
            <a:avLst/>
          </a:prstGeom>
          <a:noFill/>
          <a:ln w="9525">
            <a:noFill/>
            <a:miter lim="800000"/>
            <a:headEnd/>
            <a:tailEnd/>
          </a:ln>
        </p:spPr>
        <p:txBody>
          <a:bodyPr wrap="square">
            <a:spAutoFit/>
          </a:bodyPr>
          <a:lstStyle/>
          <a:p>
            <a:pPr>
              <a:spcBef>
                <a:spcPct val="50000"/>
              </a:spcBef>
              <a:buClrTx/>
            </a:pPr>
            <a:r>
              <a:rPr lang="en-US" sz="2800" b="1" kern="1200" dirty="0" err="1">
                <a:solidFill>
                  <a:srgbClr val="FF3300"/>
                </a:solidFill>
                <a:latin typeface="Century Schoolbook"/>
                <a:ea typeface="+mn-ea"/>
                <a:cs typeface="+mn-cs"/>
              </a:rPr>
              <a:t>cao</a:t>
            </a:r>
            <a:endParaRPr lang="en-US" sz="2800" b="1" kern="1200" dirty="0">
              <a:solidFill>
                <a:srgbClr val="FF3300"/>
              </a:solidFill>
              <a:latin typeface="Century Schoolbook"/>
              <a:ea typeface="+mn-ea"/>
              <a:cs typeface="+mn-cs"/>
            </a:endParaRPr>
          </a:p>
        </p:txBody>
      </p:sp>
      <p:sp>
        <p:nvSpPr>
          <p:cNvPr id="54280" name="Text Box 8"/>
          <p:cNvSpPr txBox="1">
            <a:spLocks noChangeArrowheads="1"/>
          </p:cNvSpPr>
          <p:nvPr/>
        </p:nvSpPr>
        <p:spPr bwMode="auto">
          <a:xfrm>
            <a:off x="4029076" y="3842179"/>
            <a:ext cx="1143000" cy="523220"/>
          </a:xfrm>
          <a:prstGeom prst="rect">
            <a:avLst/>
          </a:prstGeom>
          <a:noFill/>
          <a:ln w="9525">
            <a:noFill/>
            <a:miter lim="800000"/>
            <a:headEnd/>
            <a:tailEnd/>
          </a:ln>
        </p:spPr>
        <p:txBody>
          <a:bodyPr>
            <a:spAutoFit/>
          </a:bodyPr>
          <a:lstStyle/>
          <a:p>
            <a:pPr>
              <a:spcBef>
                <a:spcPct val="50000"/>
              </a:spcBef>
              <a:buClrTx/>
            </a:pPr>
            <a:r>
              <a:rPr lang="en-US" sz="2800" b="1" kern="1200" dirty="0" err="1">
                <a:solidFill>
                  <a:srgbClr val="FF3300"/>
                </a:solidFill>
                <a:latin typeface="Century Schoolbook"/>
                <a:ea typeface="+mn-ea"/>
                <a:cs typeface="+mn-cs"/>
              </a:rPr>
              <a:t>đồ</a:t>
            </a:r>
            <a:r>
              <a:rPr lang="en-US" sz="2800" b="1" kern="1200" dirty="0">
                <a:solidFill>
                  <a:srgbClr val="FF3300"/>
                </a:solidFill>
                <a:latin typeface="Century Schoolbook"/>
                <a:ea typeface="+mn-ea"/>
                <a:cs typeface="+mn-cs"/>
              </a:rPr>
              <a:t> </a:t>
            </a:r>
            <a:r>
              <a:rPr lang="en-US" sz="2800" b="1" kern="1200" dirty="0" err="1">
                <a:solidFill>
                  <a:srgbClr val="FF3300"/>
                </a:solidFill>
                <a:latin typeface="Century Schoolbook"/>
                <a:ea typeface="+mn-ea"/>
                <a:cs typeface="+mn-cs"/>
              </a:rPr>
              <a:t>sộ</a:t>
            </a:r>
            <a:endParaRPr lang="en-US" sz="2800" b="1" kern="1200" dirty="0">
              <a:solidFill>
                <a:srgbClr val="FF3300"/>
              </a:solidFill>
              <a:latin typeface="Century Schoolbook"/>
              <a:ea typeface="+mn-ea"/>
              <a:cs typeface="+mn-cs"/>
            </a:endParaRPr>
          </a:p>
        </p:txBody>
      </p:sp>
      <p:sp>
        <p:nvSpPr>
          <p:cNvPr id="54281" name="Text Box 9"/>
          <p:cNvSpPr txBox="1">
            <a:spLocks noChangeArrowheads="1"/>
          </p:cNvSpPr>
          <p:nvPr/>
        </p:nvSpPr>
        <p:spPr bwMode="auto">
          <a:xfrm>
            <a:off x="2857499" y="4629606"/>
            <a:ext cx="1514475" cy="523220"/>
          </a:xfrm>
          <a:prstGeom prst="rect">
            <a:avLst/>
          </a:prstGeom>
          <a:noFill/>
          <a:ln w="9525">
            <a:noFill/>
            <a:miter lim="800000"/>
            <a:headEnd/>
            <a:tailEnd/>
          </a:ln>
        </p:spPr>
        <p:txBody>
          <a:bodyPr wrap="square">
            <a:spAutoFit/>
          </a:bodyPr>
          <a:lstStyle/>
          <a:p>
            <a:pPr>
              <a:spcBef>
                <a:spcPct val="50000"/>
              </a:spcBef>
              <a:buClrTx/>
            </a:pPr>
            <a:r>
              <a:rPr lang="en-US" sz="2800" b="1" kern="1200" dirty="0" err="1">
                <a:solidFill>
                  <a:srgbClr val="FF3300"/>
                </a:solidFill>
                <a:latin typeface="Century Schoolbook"/>
                <a:ea typeface="+mn-ea"/>
                <a:cs typeface="+mn-cs"/>
              </a:rPr>
              <a:t>nhọn</a:t>
            </a:r>
            <a:endParaRPr lang="en-US" sz="2800" b="1" kern="1200" dirty="0">
              <a:solidFill>
                <a:srgbClr val="FF3300"/>
              </a:solidFill>
              <a:latin typeface="Century Schoolbook"/>
              <a:ea typeface="+mn-ea"/>
              <a:cs typeface="+mn-cs"/>
            </a:endParaRPr>
          </a:p>
        </p:txBody>
      </p:sp>
      <p:sp>
        <p:nvSpPr>
          <p:cNvPr id="54282" name="Text Box 10"/>
          <p:cNvSpPr txBox="1">
            <a:spLocks noChangeArrowheads="1"/>
          </p:cNvSpPr>
          <p:nvPr/>
        </p:nvSpPr>
        <p:spPr bwMode="auto">
          <a:xfrm>
            <a:off x="5581650" y="4654898"/>
            <a:ext cx="1066800" cy="523220"/>
          </a:xfrm>
          <a:prstGeom prst="rect">
            <a:avLst/>
          </a:prstGeom>
          <a:noFill/>
          <a:ln w="9525">
            <a:noFill/>
            <a:miter lim="800000"/>
            <a:headEnd/>
            <a:tailEnd/>
          </a:ln>
        </p:spPr>
        <p:txBody>
          <a:bodyPr>
            <a:spAutoFit/>
          </a:bodyPr>
          <a:lstStyle/>
          <a:p>
            <a:pPr>
              <a:spcBef>
                <a:spcPct val="50000"/>
              </a:spcBef>
              <a:buClrTx/>
            </a:pPr>
            <a:r>
              <a:rPr lang="en-US" sz="2800" b="1" kern="1200" dirty="0" err="1">
                <a:solidFill>
                  <a:srgbClr val="FF3300"/>
                </a:solidFill>
                <a:latin typeface="Century Schoolbook"/>
                <a:ea typeface="+mn-ea"/>
                <a:cs typeface="+mn-cs"/>
              </a:rPr>
              <a:t>dốc</a:t>
            </a:r>
            <a:r>
              <a:rPr lang="en-US" sz="2800" b="1" kern="1200" dirty="0">
                <a:solidFill>
                  <a:srgbClr val="FF3300"/>
                </a:solidFill>
                <a:latin typeface="Century Schoolbook"/>
                <a:ea typeface="+mn-ea"/>
                <a:cs typeface="+mn-cs"/>
              </a:rPr>
              <a:t> </a:t>
            </a:r>
          </a:p>
        </p:txBody>
      </p:sp>
      <p:sp>
        <p:nvSpPr>
          <p:cNvPr id="54283" name="Text Box 11"/>
          <p:cNvSpPr txBox="1">
            <a:spLocks noChangeArrowheads="1"/>
          </p:cNvSpPr>
          <p:nvPr/>
        </p:nvSpPr>
        <p:spPr bwMode="auto">
          <a:xfrm>
            <a:off x="2085974" y="5401617"/>
            <a:ext cx="1066800" cy="523220"/>
          </a:xfrm>
          <a:prstGeom prst="rect">
            <a:avLst/>
          </a:prstGeom>
          <a:noFill/>
          <a:ln w="9525">
            <a:noFill/>
            <a:miter lim="800000"/>
            <a:headEnd/>
            <a:tailEnd/>
          </a:ln>
        </p:spPr>
        <p:txBody>
          <a:bodyPr>
            <a:spAutoFit/>
          </a:bodyPr>
          <a:lstStyle/>
          <a:p>
            <a:pPr>
              <a:spcBef>
                <a:spcPct val="50000"/>
              </a:spcBef>
              <a:buClrTx/>
            </a:pPr>
            <a:r>
              <a:rPr lang="en-US" sz="2800" b="1" kern="1200" dirty="0" err="1">
                <a:solidFill>
                  <a:srgbClr val="FF3300"/>
                </a:solidFill>
                <a:latin typeface="Century Schoolbook"/>
                <a:ea typeface="+mn-ea"/>
                <a:cs typeface="+mn-cs"/>
              </a:rPr>
              <a:t>hẹp</a:t>
            </a:r>
            <a:endParaRPr lang="en-US" sz="2800" b="1" kern="1200" dirty="0">
              <a:solidFill>
                <a:srgbClr val="FF3300"/>
              </a:solidFill>
              <a:latin typeface="Century Schoolbook"/>
              <a:ea typeface="+mn-ea"/>
              <a:cs typeface="+mn-cs"/>
            </a:endParaRPr>
          </a:p>
        </p:txBody>
      </p:sp>
      <p:sp>
        <p:nvSpPr>
          <p:cNvPr id="54284" name="Text Box 12"/>
          <p:cNvSpPr txBox="1">
            <a:spLocks noChangeArrowheads="1"/>
          </p:cNvSpPr>
          <p:nvPr/>
        </p:nvSpPr>
        <p:spPr bwMode="auto">
          <a:xfrm>
            <a:off x="3738561" y="5376707"/>
            <a:ext cx="1266826" cy="523220"/>
          </a:xfrm>
          <a:prstGeom prst="rect">
            <a:avLst/>
          </a:prstGeom>
          <a:noFill/>
          <a:ln w="9525">
            <a:noFill/>
            <a:miter lim="800000"/>
            <a:headEnd/>
            <a:tailEnd/>
          </a:ln>
        </p:spPr>
        <p:txBody>
          <a:bodyPr wrap="square">
            <a:spAutoFit/>
          </a:bodyPr>
          <a:lstStyle/>
          <a:p>
            <a:pPr>
              <a:spcBef>
                <a:spcPct val="50000"/>
              </a:spcBef>
              <a:buClrTx/>
            </a:pPr>
            <a:r>
              <a:rPr lang="en-US" sz="2800" b="1" kern="1200" dirty="0" err="1">
                <a:solidFill>
                  <a:srgbClr val="FF3300"/>
                </a:solidFill>
                <a:latin typeface="Century Schoolbook"/>
                <a:ea typeface="+mn-ea"/>
                <a:cs typeface="+mn-cs"/>
              </a:rPr>
              <a:t>sâu</a:t>
            </a:r>
            <a:r>
              <a:rPr lang="en-US" sz="2800" b="1" kern="1200" dirty="0">
                <a:solidFill>
                  <a:srgbClr val="FF3300"/>
                </a:solidFill>
                <a:latin typeface="Century Schoolbook"/>
                <a:ea typeface="+mn-ea"/>
                <a:cs typeface="+mn-cs"/>
              </a:rPr>
              <a:t> </a:t>
            </a:r>
          </a:p>
        </p:txBody>
      </p:sp>
      <p:sp>
        <p:nvSpPr>
          <p:cNvPr id="54285" name="Text Box 13"/>
          <p:cNvSpPr txBox="1">
            <a:spLocks noChangeArrowheads="1"/>
          </p:cNvSpPr>
          <p:nvPr/>
        </p:nvSpPr>
        <p:spPr bwMode="auto">
          <a:xfrm>
            <a:off x="1933574" y="6167586"/>
            <a:ext cx="1371600" cy="523220"/>
          </a:xfrm>
          <a:prstGeom prst="rect">
            <a:avLst/>
          </a:prstGeom>
          <a:noFill/>
          <a:ln w="9525">
            <a:noFill/>
            <a:miter lim="800000"/>
            <a:headEnd/>
            <a:tailEnd/>
          </a:ln>
        </p:spPr>
        <p:txBody>
          <a:bodyPr wrap="square">
            <a:spAutoFit/>
          </a:bodyPr>
          <a:lstStyle/>
          <a:p>
            <a:pPr>
              <a:spcBef>
                <a:spcPct val="50000"/>
              </a:spcBef>
              <a:buClrTx/>
            </a:pPr>
            <a:r>
              <a:rPr lang="en-US" sz="2800" b="1" kern="1200" dirty="0" err="1">
                <a:solidFill>
                  <a:srgbClr val="FF3300"/>
                </a:solidFill>
                <a:latin typeface="Century Schoolbook"/>
                <a:ea typeface="+mn-ea"/>
                <a:cs typeface="+mn-cs"/>
              </a:rPr>
              <a:t>lạnh</a:t>
            </a:r>
            <a:endParaRPr lang="en-US" sz="2800" b="1" kern="1200" dirty="0">
              <a:solidFill>
                <a:srgbClr val="FF3300"/>
              </a:solidFill>
              <a:latin typeface="Century Schoolbook"/>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2000" fill="hold"/>
                                        <p:tgtEl>
                                          <p:spTgt spid="54274"/>
                                        </p:tgtEl>
                                        <p:attrNameLst>
                                          <p:attrName>ppt_w</p:attrName>
                                        </p:attrNameLst>
                                      </p:cBhvr>
                                      <p:tavLst>
                                        <p:tav tm="0">
                                          <p:val>
                                            <p:fltVal val="0"/>
                                          </p:val>
                                        </p:tav>
                                        <p:tav tm="100000">
                                          <p:val>
                                            <p:strVal val="#ppt_w"/>
                                          </p:val>
                                        </p:tav>
                                      </p:tavLst>
                                    </p:anim>
                                    <p:anim calcmode="lin" valueType="num">
                                      <p:cBhvr>
                                        <p:cTn id="8" dur="2000" fill="hold"/>
                                        <p:tgtEl>
                                          <p:spTgt spid="54274"/>
                                        </p:tgtEl>
                                        <p:attrNameLst>
                                          <p:attrName>ppt_h</p:attrName>
                                        </p:attrNameLst>
                                      </p:cBhvr>
                                      <p:tavLst>
                                        <p:tav tm="0">
                                          <p:val>
                                            <p:fltVal val="0"/>
                                          </p:val>
                                        </p:tav>
                                        <p:tav tm="100000">
                                          <p:val>
                                            <p:strVal val="#ppt_h"/>
                                          </p:val>
                                        </p:tav>
                                      </p:tavLst>
                                    </p:anim>
                                    <p:animEffect transition="in" filter="fade">
                                      <p:cBhvr>
                                        <p:cTn id="9" dur="2000"/>
                                        <p:tgtEl>
                                          <p:spTgt spid="542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54275"/>
                                        </p:tgtEl>
                                        <p:attrNameLst>
                                          <p:attrName>style.visibility</p:attrName>
                                        </p:attrNameLst>
                                      </p:cBhvr>
                                      <p:to>
                                        <p:strVal val="visible"/>
                                      </p:to>
                                    </p:set>
                                    <p:animEffect transition="in" filter="box(out)">
                                      <p:cBhvr>
                                        <p:cTn id="14" dur="2000"/>
                                        <p:tgtEl>
                                          <p:spTgt spid="5427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5" presetClass="entr" presetSubtype="0" fill="hold" grpId="0" nodeType="clickEffect">
                                  <p:stCondLst>
                                    <p:cond delay="0"/>
                                  </p:stCondLst>
                                  <p:iterate type="lt">
                                    <p:tmPct val="10000"/>
                                  </p:iterate>
                                  <p:childTnLst>
                                    <p:set>
                                      <p:cBhvr>
                                        <p:cTn id="18" dur="1" fill="hold">
                                          <p:stCondLst>
                                            <p:cond delay="0"/>
                                          </p:stCondLst>
                                        </p:cTn>
                                        <p:tgtEl>
                                          <p:spTgt spid="54276"/>
                                        </p:tgtEl>
                                        <p:attrNameLst>
                                          <p:attrName>style.visibility</p:attrName>
                                        </p:attrNameLst>
                                      </p:cBhvr>
                                      <p:to>
                                        <p:strVal val="visible"/>
                                      </p:to>
                                    </p:set>
                                    <p:animEffect transition="in" filter="fade">
                                      <p:cBhvr>
                                        <p:cTn id="19" dur="1000"/>
                                        <p:tgtEl>
                                          <p:spTgt spid="54276"/>
                                        </p:tgtEl>
                                      </p:cBhvr>
                                    </p:animEffect>
                                    <p:anim calcmode="lin" valueType="num">
                                      <p:cBhvr>
                                        <p:cTn id="20" dur="1000" fill="hold"/>
                                        <p:tgtEl>
                                          <p:spTgt spid="54276"/>
                                        </p:tgtEl>
                                        <p:attrNameLst>
                                          <p:attrName>ppt_w</p:attrName>
                                        </p:attrNameLst>
                                      </p:cBhvr>
                                      <p:tavLst>
                                        <p:tav tm="0" fmla="#ppt_w*sin(2.5*pi*$)">
                                          <p:val>
                                            <p:fltVal val="0"/>
                                          </p:val>
                                        </p:tav>
                                        <p:tav tm="100000">
                                          <p:val>
                                            <p:fltVal val="1"/>
                                          </p:val>
                                        </p:tav>
                                      </p:tavLst>
                                    </p:anim>
                                    <p:anim calcmode="lin" valueType="num">
                                      <p:cBhvr>
                                        <p:cTn id="21" dur="1000" fill="hold"/>
                                        <p:tgtEl>
                                          <p:spTgt spid="54276"/>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1" fill="hold" grpId="0" nodeType="clickEffect">
                                  <p:stCondLst>
                                    <p:cond delay="0"/>
                                  </p:stCondLst>
                                  <p:childTnLst>
                                    <p:set>
                                      <p:cBhvr>
                                        <p:cTn id="25" dur="1" fill="hold">
                                          <p:stCondLst>
                                            <p:cond delay="0"/>
                                          </p:stCondLst>
                                        </p:cTn>
                                        <p:tgtEl>
                                          <p:spTgt spid="54277"/>
                                        </p:tgtEl>
                                        <p:attrNameLst>
                                          <p:attrName>style.visibility</p:attrName>
                                        </p:attrNameLst>
                                      </p:cBhvr>
                                      <p:to>
                                        <p:strVal val="visible"/>
                                      </p:to>
                                    </p:set>
                                    <p:anim calcmode="lin" valueType="num">
                                      <p:cBhvr additive="base">
                                        <p:cTn id="26" dur="1000" fill="hold"/>
                                        <p:tgtEl>
                                          <p:spTgt spid="54277"/>
                                        </p:tgtEl>
                                        <p:attrNameLst>
                                          <p:attrName>ppt_x</p:attrName>
                                        </p:attrNameLst>
                                      </p:cBhvr>
                                      <p:tavLst>
                                        <p:tav tm="0">
                                          <p:val>
                                            <p:strVal val="#ppt_x"/>
                                          </p:val>
                                        </p:tav>
                                        <p:tav tm="100000">
                                          <p:val>
                                            <p:strVal val="#ppt_x"/>
                                          </p:val>
                                        </p:tav>
                                      </p:tavLst>
                                    </p:anim>
                                    <p:anim calcmode="lin" valueType="num">
                                      <p:cBhvr additive="base">
                                        <p:cTn id="27" dur="1000" fill="hold"/>
                                        <p:tgtEl>
                                          <p:spTgt spid="54277"/>
                                        </p:tgtEl>
                                        <p:attrNameLst>
                                          <p:attrName>ppt_y</p:attrName>
                                        </p:attrNameLst>
                                      </p:cBhvr>
                                      <p:tavLst>
                                        <p:tav tm="0">
                                          <p:val>
                                            <p:strVal val="0-#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7" presetClass="entr" presetSubtype="2" fill="hold" grpId="0" nodeType="clickEffect">
                                  <p:stCondLst>
                                    <p:cond delay="0"/>
                                  </p:stCondLst>
                                  <p:childTnLst>
                                    <p:set>
                                      <p:cBhvr>
                                        <p:cTn id="31" dur="1" fill="hold">
                                          <p:stCondLst>
                                            <p:cond delay="0"/>
                                          </p:stCondLst>
                                        </p:cTn>
                                        <p:tgtEl>
                                          <p:spTgt spid="54278"/>
                                        </p:tgtEl>
                                        <p:attrNameLst>
                                          <p:attrName>style.visibility</p:attrName>
                                        </p:attrNameLst>
                                      </p:cBhvr>
                                      <p:to>
                                        <p:strVal val="visible"/>
                                      </p:to>
                                    </p:set>
                                    <p:anim calcmode="lin" valueType="num">
                                      <p:cBhvr additive="base">
                                        <p:cTn id="32" dur="1000" fill="hold"/>
                                        <p:tgtEl>
                                          <p:spTgt spid="54278"/>
                                        </p:tgtEl>
                                        <p:attrNameLst>
                                          <p:attrName>ppt_x</p:attrName>
                                        </p:attrNameLst>
                                      </p:cBhvr>
                                      <p:tavLst>
                                        <p:tav tm="0">
                                          <p:val>
                                            <p:strVal val="1+#ppt_w/2"/>
                                          </p:val>
                                        </p:tav>
                                        <p:tav tm="100000">
                                          <p:val>
                                            <p:strVal val="#ppt_x"/>
                                          </p:val>
                                        </p:tav>
                                      </p:tavLst>
                                    </p:anim>
                                    <p:anim calcmode="lin" valueType="num">
                                      <p:cBhvr additive="base">
                                        <p:cTn id="33" dur="1000" fill="hold"/>
                                        <p:tgtEl>
                                          <p:spTgt spid="54278"/>
                                        </p:tgtEl>
                                        <p:attrNameLst>
                                          <p:attrName>ppt_y</p:attrName>
                                        </p:attrNameLst>
                                      </p:cBhvr>
                                      <p:tavLst>
                                        <p:tav tm="0">
                                          <p:val>
                                            <p:strVal val="#ppt_y"/>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7" presetClass="entr" presetSubtype="4" fill="hold" grpId="0" nodeType="clickEffect">
                                  <p:stCondLst>
                                    <p:cond delay="0"/>
                                  </p:stCondLst>
                                  <p:childTnLst>
                                    <p:set>
                                      <p:cBhvr>
                                        <p:cTn id="37" dur="1" fill="hold">
                                          <p:stCondLst>
                                            <p:cond delay="0"/>
                                          </p:stCondLst>
                                        </p:cTn>
                                        <p:tgtEl>
                                          <p:spTgt spid="54279"/>
                                        </p:tgtEl>
                                        <p:attrNameLst>
                                          <p:attrName>style.visibility</p:attrName>
                                        </p:attrNameLst>
                                      </p:cBhvr>
                                      <p:to>
                                        <p:strVal val="visible"/>
                                      </p:to>
                                    </p:set>
                                    <p:anim calcmode="lin" valueType="num">
                                      <p:cBhvr additive="base">
                                        <p:cTn id="38" dur="1000" fill="hold"/>
                                        <p:tgtEl>
                                          <p:spTgt spid="54279"/>
                                        </p:tgtEl>
                                        <p:attrNameLst>
                                          <p:attrName>ppt_x</p:attrName>
                                        </p:attrNameLst>
                                      </p:cBhvr>
                                      <p:tavLst>
                                        <p:tav tm="0">
                                          <p:val>
                                            <p:strVal val="#ppt_x"/>
                                          </p:val>
                                        </p:tav>
                                        <p:tav tm="100000">
                                          <p:val>
                                            <p:strVal val="#ppt_x"/>
                                          </p:val>
                                        </p:tav>
                                      </p:tavLst>
                                    </p:anim>
                                    <p:anim calcmode="lin" valueType="num">
                                      <p:cBhvr additive="base">
                                        <p:cTn id="39" dur="1000" fill="hold"/>
                                        <p:tgtEl>
                                          <p:spTgt spid="54279"/>
                                        </p:tgtEl>
                                        <p:attrNameLst>
                                          <p:attrName>ppt_y</p:attrName>
                                        </p:attrNameLst>
                                      </p:cBhvr>
                                      <p:tavLst>
                                        <p:tav tm="0">
                                          <p:val>
                                            <p:strVal val="1+#ppt_h/2"/>
                                          </p:val>
                                        </p:tav>
                                        <p:tav tm="100000">
                                          <p:val>
                                            <p:strVal val="#ppt_y"/>
                                          </p:val>
                                        </p:tav>
                                      </p:tavLst>
                                    </p:anim>
                                  </p:childTnLst>
                                </p:cTn>
                              </p:par>
                              <p:par>
                                <p:cTn id="40" presetID="7" presetClass="entr" presetSubtype="4" fill="hold" grpId="0" nodeType="withEffect">
                                  <p:stCondLst>
                                    <p:cond delay="0"/>
                                  </p:stCondLst>
                                  <p:childTnLst>
                                    <p:set>
                                      <p:cBhvr>
                                        <p:cTn id="41" dur="1" fill="hold">
                                          <p:stCondLst>
                                            <p:cond delay="0"/>
                                          </p:stCondLst>
                                        </p:cTn>
                                        <p:tgtEl>
                                          <p:spTgt spid="54280"/>
                                        </p:tgtEl>
                                        <p:attrNameLst>
                                          <p:attrName>style.visibility</p:attrName>
                                        </p:attrNameLst>
                                      </p:cBhvr>
                                      <p:to>
                                        <p:strVal val="visible"/>
                                      </p:to>
                                    </p:set>
                                    <p:anim calcmode="lin" valueType="num">
                                      <p:cBhvr additive="base">
                                        <p:cTn id="42" dur="1000" fill="hold"/>
                                        <p:tgtEl>
                                          <p:spTgt spid="54280"/>
                                        </p:tgtEl>
                                        <p:attrNameLst>
                                          <p:attrName>ppt_x</p:attrName>
                                        </p:attrNameLst>
                                      </p:cBhvr>
                                      <p:tavLst>
                                        <p:tav tm="0">
                                          <p:val>
                                            <p:strVal val="#ppt_x"/>
                                          </p:val>
                                        </p:tav>
                                        <p:tav tm="100000">
                                          <p:val>
                                            <p:strVal val="#ppt_x"/>
                                          </p:val>
                                        </p:tav>
                                      </p:tavLst>
                                    </p:anim>
                                    <p:anim calcmode="lin" valueType="num">
                                      <p:cBhvr additive="base">
                                        <p:cTn id="43" dur="1000" fill="hold"/>
                                        <p:tgtEl>
                                          <p:spTgt spid="54280"/>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4281"/>
                                        </p:tgtEl>
                                        <p:attrNameLst>
                                          <p:attrName>style.visibility</p:attrName>
                                        </p:attrNameLst>
                                      </p:cBhvr>
                                      <p:to>
                                        <p:strVal val="visible"/>
                                      </p:to>
                                    </p:set>
                                    <p:anim calcmode="lin" valueType="num">
                                      <p:cBhvr additive="base">
                                        <p:cTn id="48" dur="500" fill="hold"/>
                                        <p:tgtEl>
                                          <p:spTgt spid="54281"/>
                                        </p:tgtEl>
                                        <p:attrNameLst>
                                          <p:attrName>ppt_x</p:attrName>
                                        </p:attrNameLst>
                                      </p:cBhvr>
                                      <p:tavLst>
                                        <p:tav tm="0">
                                          <p:val>
                                            <p:strVal val="#ppt_x"/>
                                          </p:val>
                                        </p:tav>
                                        <p:tav tm="100000">
                                          <p:val>
                                            <p:strVal val="#ppt_x"/>
                                          </p:val>
                                        </p:tav>
                                      </p:tavLst>
                                    </p:anim>
                                    <p:anim calcmode="lin" valueType="num">
                                      <p:cBhvr additive="base">
                                        <p:cTn id="49" dur="500" fill="hold"/>
                                        <p:tgtEl>
                                          <p:spTgt spid="54281"/>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54282"/>
                                        </p:tgtEl>
                                        <p:attrNameLst>
                                          <p:attrName>style.visibility</p:attrName>
                                        </p:attrNameLst>
                                      </p:cBhvr>
                                      <p:to>
                                        <p:strVal val="visible"/>
                                      </p:to>
                                    </p:set>
                                    <p:anim calcmode="lin" valueType="num">
                                      <p:cBhvr>
                                        <p:cTn id="54" dur="1000" fill="hold"/>
                                        <p:tgtEl>
                                          <p:spTgt spid="54282"/>
                                        </p:tgtEl>
                                        <p:attrNameLst>
                                          <p:attrName>ppt_w</p:attrName>
                                        </p:attrNameLst>
                                      </p:cBhvr>
                                      <p:tavLst>
                                        <p:tav tm="0">
                                          <p:val>
                                            <p:fltVal val="0"/>
                                          </p:val>
                                        </p:tav>
                                        <p:tav tm="100000">
                                          <p:val>
                                            <p:strVal val="#ppt_w"/>
                                          </p:val>
                                        </p:tav>
                                      </p:tavLst>
                                    </p:anim>
                                    <p:anim calcmode="lin" valueType="num">
                                      <p:cBhvr>
                                        <p:cTn id="55" dur="1000" fill="hold"/>
                                        <p:tgtEl>
                                          <p:spTgt spid="54282"/>
                                        </p:tgtEl>
                                        <p:attrNameLst>
                                          <p:attrName>ppt_h</p:attrName>
                                        </p:attrNameLst>
                                      </p:cBhvr>
                                      <p:tavLst>
                                        <p:tav tm="0">
                                          <p:val>
                                            <p:fltVal val="0"/>
                                          </p:val>
                                        </p:tav>
                                        <p:tav tm="100000">
                                          <p:val>
                                            <p:strVal val="#ppt_h"/>
                                          </p:val>
                                        </p:tav>
                                      </p:tavLst>
                                    </p:anim>
                                    <p:animEffect transition="in" filter="fade">
                                      <p:cBhvr>
                                        <p:cTn id="56" dur="1000"/>
                                        <p:tgtEl>
                                          <p:spTgt spid="5428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54283"/>
                                        </p:tgtEl>
                                        <p:attrNameLst>
                                          <p:attrName>style.visibility</p:attrName>
                                        </p:attrNameLst>
                                      </p:cBhvr>
                                      <p:to>
                                        <p:strVal val="visible"/>
                                      </p:to>
                                    </p:set>
                                    <p:animEffect transition="in" filter="circle(in)">
                                      <p:cBhvr>
                                        <p:cTn id="61" dur="1000"/>
                                        <p:tgtEl>
                                          <p:spTgt spid="54283"/>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54284"/>
                                        </p:tgtEl>
                                        <p:attrNameLst>
                                          <p:attrName>style.visibility</p:attrName>
                                        </p:attrNameLst>
                                      </p:cBhvr>
                                      <p:to>
                                        <p:strVal val="visible"/>
                                      </p:to>
                                    </p:set>
                                    <p:animEffect transition="in" filter="circle(in)">
                                      <p:cBhvr>
                                        <p:cTn id="64" dur="1000"/>
                                        <p:tgtEl>
                                          <p:spTgt spid="5428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54285"/>
                                        </p:tgtEl>
                                        <p:attrNameLst>
                                          <p:attrName>style.visibility</p:attrName>
                                        </p:attrNameLst>
                                      </p:cBhvr>
                                      <p:to>
                                        <p:strVal val="visible"/>
                                      </p:to>
                                    </p:set>
                                    <p:animEffect transition="in" filter="strips(downLeft)">
                                      <p:cBhvr>
                                        <p:cTn id="69" dur="1000"/>
                                        <p:tgtEl>
                                          <p:spTgt spid="54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5" grpId="0"/>
      <p:bldP spid="54276" grpId="0"/>
      <p:bldP spid="54277" grpId="0"/>
      <p:bldP spid="54278" grpId="0"/>
      <p:bldP spid="54279" grpId="0"/>
      <p:bldP spid="54280" grpId="0"/>
      <p:bldP spid="54281" grpId="0"/>
      <p:bldP spid="54282" grpId="0"/>
      <p:bldP spid="54283" grpId="0"/>
      <p:bldP spid="54284" grpId="0"/>
      <p:bldP spid="5428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Picture6">
            <a:extLst>
              <a:ext uri="{FF2B5EF4-FFF2-40B4-BE49-F238E27FC236}">
                <a16:creationId xmlns:a16="http://schemas.microsoft.com/office/drawing/2014/main" id="{4869EE28-68CE-459E-883F-56D7F298F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69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a:extLst>
              <a:ext uri="{FF2B5EF4-FFF2-40B4-BE49-F238E27FC236}">
                <a16:creationId xmlns:a16="http://schemas.microsoft.com/office/drawing/2014/main" id="{37DDED4E-1BF1-40DF-8C97-16B1E9C49145}"/>
              </a:ext>
            </a:extLst>
          </p:cNvPr>
          <p:cNvSpPr>
            <a:spLocks noGrp="1" noChangeArrowheads="1"/>
          </p:cNvSpPr>
          <p:nvPr>
            <p:ph type="title"/>
          </p:nvPr>
        </p:nvSpPr>
        <p:spPr>
          <a:xfrm>
            <a:off x="1752600" y="274638"/>
            <a:ext cx="8458200" cy="1020762"/>
          </a:xfrm>
          <a:gradFill rotWithShape="1">
            <a:gsLst>
              <a:gs pos="0">
                <a:srgbClr val="FCBAEE"/>
              </a:gs>
              <a:gs pos="100000">
                <a:srgbClr val="FFCC00"/>
              </a:gs>
            </a:gsLst>
            <a:lin ang="5400000" scaled="1"/>
          </a:gradFill>
        </p:spPr>
        <p:txBody>
          <a:bodyPr/>
          <a:lstStyle/>
          <a:p>
            <a:r>
              <a:rPr lang="en-US" altLang="en-US">
                <a:solidFill>
                  <a:srgbClr val="FF0066"/>
                </a:solidFill>
              </a:rPr>
              <a:t>Bài học:</a:t>
            </a:r>
          </a:p>
        </p:txBody>
      </p:sp>
      <p:sp>
        <p:nvSpPr>
          <p:cNvPr id="31747" name="Rectangle 3">
            <a:extLst>
              <a:ext uri="{FF2B5EF4-FFF2-40B4-BE49-F238E27FC236}">
                <a16:creationId xmlns:a16="http://schemas.microsoft.com/office/drawing/2014/main" id="{27EBD362-E8DD-446F-ACC7-1632ABD78D33}"/>
              </a:ext>
            </a:extLst>
          </p:cNvPr>
          <p:cNvSpPr>
            <a:spLocks noGrp="1" noChangeArrowheads="1"/>
          </p:cNvSpPr>
          <p:nvPr>
            <p:ph idx="1"/>
          </p:nvPr>
        </p:nvSpPr>
        <p:spPr>
          <a:xfrm>
            <a:off x="2300748" y="1646238"/>
            <a:ext cx="10972800" cy="4525963"/>
          </a:xfrm>
        </p:spPr>
        <p:txBody>
          <a:bodyPr rtlCol="0">
            <a:normAutofit/>
          </a:bodyPr>
          <a:lstStyle/>
          <a:p>
            <a:pPr fontAlgn="auto">
              <a:spcAft>
                <a:spcPts val="0"/>
              </a:spcAft>
              <a:buNone/>
              <a:defRPr/>
            </a:pPr>
            <a:r>
              <a:rPr lang="en-US" dirty="0" err="1">
                <a:solidFill>
                  <a:srgbClr val="000000"/>
                </a:solidFill>
                <a:effectLst>
                  <a:outerShdw blurRad="38100" dist="38100" dir="2700000" algn="tl">
                    <a:srgbClr val="FFFFFF"/>
                  </a:outerShdw>
                </a:effectLst>
              </a:rPr>
              <a:t>Dãy</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Hoàng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Liên</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Sơn</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nằm</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giữa</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sông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Hồng</a:t>
            </a:r>
            <a:endParaRPr lang="en-US" dirty="0">
              <a:solidFill>
                <a:srgbClr val="000000"/>
              </a:solidFill>
              <a:effectLst>
                <a:outerShdw blurRad="38100" dist="38100" dir="2700000" algn="tl">
                  <a:srgbClr val="FFFFFF"/>
                </a:outerShdw>
              </a:effectLst>
            </a:endParaRPr>
          </a:p>
          <a:p>
            <a:pPr fontAlgn="auto">
              <a:spcAft>
                <a:spcPts val="0"/>
              </a:spcAft>
              <a:buNone/>
              <a:defRPr/>
            </a:pPr>
            <a:r>
              <a:rPr lang="en-US" dirty="0" err="1">
                <a:solidFill>
                  <a:srgbClr val="000000"/>
                </a:solidFill>
                <a:effectLst>
                  <a:outerShdw blurRad="38100" dist="38100" dir="2700000" algn="tl">
                    <a:srgbClr val="FFFFFF"/>
                  </a:outerShdw>
                </a:effectLst>
              </a:rPr>
              <a:t>và</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Sông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Đà</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Đây</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là</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dãy</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núi</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cao</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đồ</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sộ</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nhất</a:t>
            </a:r>
            <a:endParaRPr lang="en-US" dirty="0">
              <a:solidFill>
                <a:srgbClr val="000000"/>
              </a:solidFill>
              <a:effectLst>
                <a:outerShdw blurRad="38100" dist="38100" dir="2700000" algn="tl">
                  <a:srgbClr val="FFFFFF"/>
                </a:outerShdw>
              </a:effectLst>
            </a:endParaRPr>
          </a:p>
          <a:p>
            <a:pPr fontAlgn="auto">
              <a:spcAft>
                <a:spcPts val="0"/>
              </a:spcAft>
              <a:buNone/>
              <a:defRPr/>
            </a:pPr>
            <a:r>
              <a:rPr lang="en-US" dirty="0" err="1">
                <a:solidFill>
                  <a:srgbClr val="000000"/>
                </a:solidFill>
                <a:effectLst>
                  <a:outerShdw blurRad="38100" dist="38100" dir="2700000" algn="tl">
                    <a:srgbClr val="FFFFFF"/>
                  </a:outerShdw>
                </a:effectLst>
              </a:rPr>
              <a:t>nước</a:t>
            </a:r>
            <a:r>
              <a:rPr lang="en-US" dirty="0">
                <a:solidFill>
                  <a:srgbClr val="000000"/>
                </a:solidFill>
                <a:effectLst>
                  <a:outerShdw blurRad="38100" dist="38100" dir="2700000" algn="tl">
                    <a:srgbClr val="FFFFFF"/>
                  </a:outerShdw>
                </a:effectLst>
              </a:rPr>
              <a:t> ta, </a:t>
            </a:r>
            <a:r>
              <a:rPr lang="en-US" dirty="0" err="1">
                <a:solidFill>
                  <a:srgbClr val="000000"/>
                </a:solidFill>
                <a:effectLst>
                  <a:outerShdw blurRad="38100" dist="38100" dir="2700000" algn="tl">
                    <a:srgbClr val="FFFFFF"/>
                  </a:outerShdw>
                </a:effectLst>
              </a:rPr>
              <a:t>có</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nhiều</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đỉnh</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nhọn</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sườn</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dốc</a:t>
            </a:r>
            <a:r>
              <a:rPr lang="en-US" dirty="0">
                <a:solidFill>
                  <a:srgbClr val="000000"/>
                </a:solidFill>
                <a:effectLst>
                  <a:outerShdw blurRad="38100" dist="38100" dir="2700000" algn="tl">
                    <a:srgbClr val="FFFFFF"/>
                  </a:outerShdw>
                </a:effectLst>
              </a:rPr>
              <a:t>,</a:t>
            </a:r>
          </a:p>
          <a:p>
            <a:pPr fontAlgn="auto">
              <a:spcAft>
                <a:spcPts val="0"/>
              </a:spcAft>
              <a:buNone/>
              <a:defRPr/>
            </a:pPr>
            <a:r>
              <a:rPr lang="en-US" dirty="0" err="1">
                <a:solidFill>
                  <a:srgbClr val="000000"/>
                </a:solidFill>
                <a:effectLst>
                  <a:outerShdw blurRad="38100" dist="38100" dir="2700000" algn="tl">
                    <a:srgbClr val="FFFFFF"/>
                  </a:outerShdw>
                </a:effectLst>
              </a:rPr>
              <a:t>thung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lũng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hẹp</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và</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sâu</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Khí</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hậu</a:t>
            </a:r>
            <a:r>
              <a:rPr lang="en-US" dirty="0">
                <a:solidFill>
                  <a:srgbClr val="000000"/>
                </a:solidFill>
                <a:effectLst>
                  <a:outerShdw blurRad="38100" dist="38100" dir="2700000" algn="tl">
                    <a:srgbClr val="FFFFFF"/>
                  </a:outerShdw>
                </a:effectLst>
              </a:rPr>
              <a:t> ở </a:t>
            </a:r>
            <a:r>
              <a:rPr lang="en-US" dirty="0" err="1">
                <a:solidFill>
                  <a:srgbClr val="000000"/>
                </a:solidFill>
                <a:effectLst>
                  <a:outerShdw blurRad="38100" dist="38100" dir="2700000" algn="tl">
                    <a:srgbClr val="FFFFFF"/>
                  </a:outerShdw>
                </a:effectLst>
              </a:rPr>
              <a:t>những</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nơi</a:t>
            </a:r>
            <a:endParaRPr lang="en-US" dirty="0">
              <a:solidFill>
                <a:srgbClr val="000000"/>
              </a:solidFill>
              <a:effectLst>
                <a:outerShdw blurRad="38100" dist="38100" dir="2700000" algn="tl">
                  <a:srgbClr val="FFFFFF"/>
                </a:outerShdw>
              </a:effectLst>
            </a:endParaRPr>
          </a:p>
          <a:p>
            <a:pPr fontAlgn="auto">
              <a:spcAft>
                <a:spcPts val="0"/>
              </a:spcAft>
              <a:buNone/>
              <a:defRPr/>
            </a:pPr>
            <a:r>
              <a:rPr lang="en-US" dirty="0" err="1">
                <a:solidFill>
                  <a:srgbClr val="000000"/>
                </a:solidFill>
                <a:effectLst>
                  <a:outerShdw blurRad="38100" dist="38100" dir="2700000" algn="tl">
                    <a:srgbClr val="FFFFFF"/>
                  </a:outerShdw>
                </a:effectLst>
              </a:rPr>
              <a:t>cao</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lạnh</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quanh</a:t>
            </a:r>
            <a:r>
              <a:rPr lang="en-US" dirty="0">
                <a:solidFill>
                  <a:srgbClr val="000000"/>
                </a:solidFill>
                <a:effectLst>
                  <a:outerShdw blurRad="38100" dist="38100" dir="2700000" algn="tl">
                    <a:srgbClr val="FFFFFF"/>
                  </a:outerShdw>
                </a:effectLst>
              </a:rPr>
              <a:t> </a:t>
            </a:r>
            <a:r>
              <a:rPr lang="en-US" dirty="0" err="1">
                <a:solidFill>
                  <a:srgbClr val="000000"/>
                </a:solidFill>
                <a:effectLst>
                  <a:outerShdw blurRad="38100" dist="38100" dir="2700000" algn="tl">
                    <a:srgbClr val="FFFFFF"/>
                  </a:outerShdw>
                </a:effectLst>
              </a:rPr>
              <a:t>năm</a:t>
            </a:r>
            <a:r>
              <a:rPr lang="en-US" dirty="0">
                <a:solidFill>
                  <a:srgbClr val="000000"/>
                </a:solidFill>
                <a:effectLst>
                  <a:outerShdw blurRad="38100" dist="38100" dir="2700000" algn="tl">
                    <a:srgbClr val="FFFFFF"/>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checkerboard(across)">
                                      <p:cBhvr>
                                        <p:cTn id="7" dur="500"/>
                                        <p:tgtEl>
                                          <p:spTgt spid="31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diamond(in)">
                                      <p:cBhvr>
                                        <p:cTn id="12" dur="2000"/>
                                        <p:tgtEl>
                                          <p:spTgt spid="31747">
                                            <p:txEl>
                                              <p:pRg st="0" end="0"/>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31747">
                                            <p:txEl>
                                              <p:pRg st="1" end="1"/>
                                            </p:txEl>
                                          </p:spTgt>
                                        </p:tgtEl>
                                        <p:attrNameLst>
                                          <p:attrName>style.visibility</p:attrName>
                                        </p:attrNameLst>
                                      </p:cBhvr>
                                      <p:to>
                                        <p:strVal val="visible"/>
                                      </p:to>
                                    </p:set>
                                    <p:animEffect transition="in" filter="diamond(in)">
                                      <p:cBhvr>
                                        <p:cTn id="15" dur="2000"/>
                                        <p:tgtEl>
                                          <p:spTgt spid="31747">
                                            <p:txEl>
                                              <p:pRg st="1" end="1"/>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31747">
                                            <p:txEl>
                                              <p:pRg st="2" end="2"/>
                                            </p:txEl>
                                          </p:spTgt>
                                        </p:tgtEl>
                                        <p:attrNameLst>
                                          <p:attrName>style.visibility</p:attrName>
                                        </p:attrNameLst>
                                      </p:cBhvr>
                                      <p:to>
                                        <p:strVal val="visible"/>
                                      </p:to>
                                    </p:set>
                                    <p:animEffect transition="in" filter="diamond(in)">
                                      <p:cBhvr>
                                        <p:cTn id="18" dur="2000"/>
                                        <p:tgtEl>
                                          <p:spTgt spid="31747">
                                            <p:txEl>
                                              <p:pRg st="2" end="2"/>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31747">
                                            <p:txEl>
                                              <p:pRg st="3" end="3"/>
                                            </p:txEl>
                                          </p:spTgt>
                                        </p:tgtEl>
                                        <p:attrNameLst>
                                          <p:attrName>style.visibility</p:attrName>
                                        </p:attrNameLst>
                                      </p:cBhvr>
                                      <p:to>
                                        <p:strVal val="visible"/>
                                      </p:to>
                                    </p:set>
                                    <p:animEffect transition="in" filter="diamond(in)">
                                      <p:cBhvr>
                                        <p:cTn id="21" dur="2000"/>
                                        <p:tgtEl>
                                          <p:spTgt spid="31747">
                                            <p:txEl>
                                              <p:pRg st="3" end="3"/>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31747">
                                            <p:txEl>
                                              <p:pRg st="4" end="4"/>
                                            </p:txEl>
                                          </p:spTgt>
                                        </p:tgtEl>
                                        <p:attrNameLst>
                                          <p:attrName>style.visibility</p:attrName>
                                        </p:attrNameLst>
                                      </p:cBhvr>
                                      <p:to>
                                        <p:strVal val="visible"/>
                                      </p:to>
                                    </p:set>
                                    <p:animEffect transition="in" filter="diamond(in)">
                                      <p:cBhvr>
                                        <p:cTn id="24" dur="2000"/>
                                        <p:tgtEl>
                                          <p:spTgt spid="31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06092"/>
            <a:ext cx="10439400" cy="4525963"/>
          </a:xfrm>
        </p:spPr>
        <p:txBody>
          <a:bodyPr/>
          <a:lstStyle/>
          <a:p>
            <a:pPr marL="0" indent="0" algn="ctr">
              <a:buNone/>
              <a:defRPr/>
            </a:pPr>
            <a:r>
              <a:rPr lang="vi-VN" sz="2800" b="1" dirty="0">
                <a:solidFill>
                  <a:srgbClr val="FF0000"/>
                </a:solidFill>
                <a:latin typeface="OpenSans"/>
              </a:rPr>
              <a:t>Bài văn bị điểm không</a:t>
            </a:r>
            <a:endParaRPr lang="vi-VN" sz="2800" dirty="0">
              <a:solidFill>
                <a:srgbClr val="FF0000"/>
              </a:solidFill>
              <a:latin typeface="OpenSans"/>
            </a:endParaRPr>
          </a:p>
          <a:p>
            <a:pPr marL="0" indent="361950" algn="just">
              <a:buNone/>
              <a:defRPr/>
            </a:pPr>
            <a:r>
              <a:rPr lang="vi-VN" sz="2000" dirty="0">
                <a:solidFill>
                  <a:srgbClr val="000000"/>
                </a:solidFill>
                <a:latin typeface="OpenSans"/>
              </a:rPr>
              <a:t>- Ba đã bao giờ thấy một bài văn bị điểm không chưa, ba ?</a:t>
            </a:r>
          </a:p>
          <a:p>
            <a:pPr marL="0" indent="361950" algn="just">
              <a:buNone/>
              <a:defRPr/>
            </a:pPr>
            <a:r>
              <a:rPr lang="vi-VN" sz="2000" dirty="0">
                <a:solidFill>
                  <a:srgbClr val="000000"/>
                </a:solidFill>
                <a:latin typeface="OpenSans"/>
              </a:rPr>
              <a:t>Tôi ngạc nhiên :</a:t>
            </a:r>
          </a:p>
          <a:p>
            <a:pPr marL="0" indent="361950" algn="just">
              <a:buNone/>
              <a:defRPr/>
            </a:pPr>
            <a:r>
              <a:rPr lang="vi-VN" sz="2000" dirty="0">
                <a:solidFill>
                  <a:srgbClr val="000000"/>
                </a:solidFill>
                <a:latin typeface="OpenSans"/>
              </a:rPr>
              <a:t>- Đề bài khó </a:t>
            </a:r>
            <a:r>
              <a:rPr lang="vi-VN" sz="2000">
                <a:solidFill>
                  <a:srgbClr val="000000"/>
                </a:solidFill>
                <a:latin typeface="OpenSans"/>
              </a:rPr>
              <a:t>lắm sao?</a:t>
            </a:r>
            <a:endParaRPr lang="vi-VN" sz="2000" dirty="0">
              <a:solidFill>
                <a:srgbClr val="000000"/>
              </a:solidFill>
              <a:latin typeface="OpenSans"/>
            </a:endParaRPr>
          </a:p>
          <a:p>
            <a:pPr marL="0" indent="361950" algn="just">
              <a:buNone/>
              <a:defRPr/>
            </a:pPr>
            <a:r>
              <a:rPr lang="vi-VN" sz="2000" dirty="0">
                <a:solidFill>
                  <a:srgbClr val="000000"/>
                </a:solidFill>
                <a:latin typeface="OpenSans"/>
              </a:rPr>
              <a:t>- Không. Cô chỉ yêu cầu "Tả bố em đang đọc báo." Có đứa bạn con bảo ba nó không đọc báo, nhưng rồi nó bịa ra, cũng được 6 điểm.</a:t>
            </a:r>
          </a:p>
          <a:p>
            <a:pPr marL="0" indent="361950" algn="just">
              <a:buNone/>
              <a:defRPr/>
            </a:pPr>
            <a:r>
              <a:rPr lang="vi-VN" sz="2000" dirty="0">
                <a:solidFill>
                  <a:srgbClr val="000000"/>
                </a:solidFill>
                <a:latin typeface="OpenSans"/>
              </a:rPr>
              <a:t>Tôi thở dài :</a:t>
            </a:r>
          </a:p>
          <a:p>
            <a:pPr marL="0" indent="361950" algn="just">
              <a:buNone/>
              <a:defRPr/>
            </a:pPr>
            <a:r>
              <a:rPr lang="vi-VN" sz="2000" dirty="0">
                <a:solidFill>
                  <a:srgbClr val="000000"/>
                </a:solidFill>
                <a:latin typeface="OpenSans"/>
              </a:rPr>
              <a:t>- Còn đứa bị điểm không, nó tả thế nào ?</a:t>
            </a:r>
          </a:p>
          <a:p>
            <a:pPr marL="0" indent="361950" algn="just">
              <a:buNone/>
              <a:defRPr/>
            </a:pPr>
            <a:r>
              <a:rPr lang="vi-VN" sz="2000" dirty="0">
                <a:solidFill>
                  <a:srgbClr val="000000"/>
                </a:solidFill>
                <a:latin typeface="OpenSans"/>
              </a:rPr>
              <a:t>- Nó không tả, không viết gì hết. Nó nộp giấy trắng cho cô. Hôm trả bài, cô giận lắm. Cô hỏi : "Sao trò không chịu làm bài ?" Nó cứ làm thinh. Mãi sau nó </a:t>
            </a:r>
            <a:r>
              <a:rPr lang="vi-VN" sz="2000">
                <a:solidFill>
                  <a:srgbClr val="000000"/>
                </a:solidFill>
                <a:latin typeface="OpenSans"/>
              </a:rPr>
              <a:t>mới bảo: </a:t>
            </a:r>
            <a:r>
              <a:rPr lang="vi-VN" sz="2000" dirty="0">
                <a:solidFill>
                  <a:srgbClr val="000000"/>
                </a:solidFill>
                <a:latin typeface="OpenSans"/>
              </a:rPr>
              <a:t>"Thưa cô, con không có </a:t>
            </a:r>
            <a:r>
              <a:rPr lang="vi-VN" sz="2000">
                <a:solidFill>
                  <a:srgbClr val="000000"/>
                </a:solidFill>
                <a:latin typeface="OpenSans"/>
              </a:rPr>
              <a:t>ba. </a:t>
            </a:r>
            <a:r>
              <a:rPr lang="en-US" sz="2000">
                <a:solidFill>
                  <a:srgbClr val="000000"/>
                </a:solidFill>
                <a:latin typeface="OpenSans"/>
              </a:rPr>
              <a:t>“</a:t>
            </a:r>
            <a:r>
              <a:rPr lang="vi-VN" sz="2000">
                <a:solidFill>
                  <a:srgbClr val="000000"/>
                </a:solidFill>
                <a:latin typeface="OpenSans"/>
              </a:rPr>
              <a:t>Nghe </a:t>
            </a:r>
            <a:r>
              <a:rPr lang="vi-VN" sz="2000" dirty="0">
                <a:solidFill>
                  <a:srgbClr val="000000"/>
                </a:solidFill>
                <a:latin typeface="OpenSans"/>
              </a:rPr>
              <a:t>nó nói, cô con sững người. Té ra ba nó hi sinh từ khi nó mới sanh. Cô mới nhận lớp nên không biết, ba ạ, cả lớp con ai cũng thấy buồn. Lúc ra về, có đứa </a:t>
            </a:r>
            <a:r>
              <a:rPr lang="vi-VN" sz="2000">
                <a:solidFill>
                  <a:srgbClr val="000000"/>
                </a:solidFill>
                <a:latin typeface="OpenSans"/>
              </a:rPr>
              <a:t>hỏi : </a:t>
            </a:r>
            <a:r>
              <a:rPr lang="en-US" sz="2000">
                <a:solidFill>
                  <a:srgbClr val="000000"/>
                </a:solidFill>
                <a:latin typeface="OpenSans"/>
              </a:rPr>
              <a:t>“</a:t>
            </a:r>
            <a:r>
              <a:rPr lang="vi-VN" sz="2000">
                <a:solidFill>
                  <a:srgbClr val="000000"/>
                </a:solidFill>
                <a:latin typeface="OpenSans"/>
              </a:rPr>
              <a:t>Sao </a:t>
            </a:r>
            <a:r>
              <a:rPr lang="vi-VN" sz="2000" dirty="0">
                <a:solidFill>
                  <a:srgbClr val="000000"/>
                </a:solidFill>
                <a:latin typeface="OpenSans"/>
              </a:rPr>
              <a:t>mày không tả ba của đứa khác ?" Nó chỉ cúi đầu, hai giọt nước mắt chảy dài xuống má.</a:t>
            </a:r>
          </a:p>
          <a:p>
            <a:pPr marL="0" indent="361950" algn="just">
              <a:buNone/>
              <a:defRPr/>
            </a:pPr>
            <a:r>
              <a:rPr lang="vi-VN" sz="2000" dirty="0">
                <a:solidFill>
                  <a:srgbClr val="000000"/>
                </a:solidFill>
                <a:latin typeface="OpenSans"/>
              </a:rPr>
              <a:t>Chuyện về cậu học trò có bài văn bị điểm không đã để lại trong tôi một nỗi đau, nhưng cũng để lại một bài học về lòng trung thực.</a:t>
            </a:r>
          </a:p>
          <a:p>
            <a:pPr marL="0" indent="0" algn="r">
              <a:buNone/>
              <a:defRPr/>
            </a:pPr>
            <a:r>
              <a:rPr lang="vi-VN" sz="2000" dirty="0">
                <a:solidFill>
                  <a:srgbClr val="000000"/>
                </a:solidFill>
                <a:latin typeface="OpenSans"/>
              </a:rPr>
              <a:t>Theo NGUYỄN QUANG SÁNG</a:t>
            </a:r>
          </a:p>
          <a:p>
            <a:pPr>
              <a:defRPr/>
            </a:pPr>
            <a:endParaRPr lang="vi-VN" sz="2000" dirty="0"/>
          </a:p>
        </p:txBody>
      </p:sp>
      <p:sp>
        <p:nvSpPr>
          <p:cNvPr id="4" name="Text Box 4"/>
          <p:cNvSpPr txBox="1">
            <a:spLocks noChangeArrowheads="1"/>
          </p:cNvSpPr>
          <p:nvPr/>
        </p:nvSpPr>
        <p:spPr bwMode="auto">
          <a:xfrm>
            <a:off x="1066800" y="152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1" u="none" strike="noStrike" kern="1200" cap="none" spc="0" normalizeH="0" baseline="0" noProof="0">
                <a:ln>
                  <a:noFill/>
                </a:ln>
                <a:solidFill>
                  <a:srgbClr val="C00000"/>
                </a:solidFill>
                <a:effectLst/>
                <a:uLnTx/>
                <a:uFillTx/>
                <a:latin typeface="VNI-Times" pitchFamily="2" charset="0"/>
                <a:ea typeface="+mn-ea"/>
                <a:cs typeface="+mn-cs"/>
              </a:rPr>
              <a:t>1/ </a:t>
            </a:r>
            <a:r>
              <a:rPr kumimoji="0" lang="en-US" altLang="en-US" sz="28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Đọc truyện sau</a:t>
            </a:r>
            <a:r>
              <a:rPr kumimoji="0" lang="en-US" altLang="en-US" sz="2800" b="1" i="1" u="none" strike="noStrike" kern="1200" cap="none" spc="0" normalizeH="0" baseline="0" noProof="0">
                <a:ln>
                  <a:noFill/>
                </a:ln>
                <a:solidFill>
                  <a:srgbClr val="C00000"/>
                </a:solidFill>
                <a:effectLst/>
                <a:uLnTx/>
                <a:uFillTx/>
                <a:latin typeface="VNI-Times" pitchFamily="2" charset="0"/>
                <a:ea typeface="+mn-ea"/>
                <a:cs typeface="+mn-cs"/>
              </a:rPr>
              <a:t>:</a:t>
            </a:r>
            <a:endParaRPr kumimoji="0" lang="en-US" altLang="en-US" sz="2800" b="0" i="0" u="none" strike="noStrike" kern="1200" cap="none" spc="0" normalizeH="0" baseline="0" noProof="0">
              <a:ln>
                <a:noFill/>
              </a:ln>
              <a:solidFill>
                <a:srgbClr val="0070C0"/>
              </a:solidFill>
              <a:effectLst/>
              <a:uLnTx/>
              <a:uFillTx/>
              <a:latin typeface="VNI-Times" pitchFamily="2" charset="0"/>
              <a:ea typeface="+mn-ea"/>
              <a:cs typeface="+mn-cs"/>
            </a:endParaRPr>
          </a:p>
        </p:txBody>
      </p:sp>
    </p:spTree>
    <p:extLst>
      <p:ext uri="{BB962C8B-B14F-4D97-AF65-F5344CB8AC3E}">
        <p14:creationId xmlns:p14="http://schemas.microsoft.com/office/powerpoint/2010/main" val="1707988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B67CE873-7154-47EA-9D48-CAF5CF29C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1228049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58">
            <a:extLst>
              <a:ext uri="{FF2B5EF4-FFF2-40B4-BE49-F238E27FC236}">
                <a16:creationId xmlns:a16="http://schemas.microsoft.com/office/drawing/2014/main" id="{B125F69C-6082-4D9F-8D6D-B30FE21BE6AE}"/>
              </a:ext>
            </a:extLst>
          </p:cNvPr>
          <p:cNvSpPr txBox="1">
            <a:spLocks noChangeArrowheads="1"/>
          </p:cNvSpPr>
          <p:nvPr/>
        </p:nvSpPr>
        <p:spPr bwMode="auto">
          <a:xfrm>
            <a:off x="1866900" y="620713"/>
            <a:ext cx="84582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prstClr val="white"/>
                </a:solidFill>
                <a:effectLst/>
                <a:uLnTx/>
                <a:uFillTx/>
                <a:latin typeface="HP001 4 hàng"/>
                <a:ea typeface="+mn-ea"/>
                <a:cs typeface="Arial" panose="020B0604020202020204" pitchFamily="34" charset="0"/>
              </a:rPr>
              <a:t>Khoa học</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prstClr val="white"/>
                </a:solidFill>
                <a:effectLst/>
                <a:uLnTx/>
                <a:uFillTx/>
                <a:latin typeface="HP001 4 hàng"/>
                <a:ea typeface="+mn-ea"/>
                <a:cs typeface="Arial" panose="020B0604020202020204" pitchFamily="34" charset="0"/>
              </a:rPr>
              <a:t>                                   </a:t>
            </a:r>
            <a:endParaRPr kumimoji="0" lang="en-US" altLang="en-US" sz="3200" b="0" i="1" u="none" strike="noStrike" kern="1200" cap="none" spc="0" normalizeH="0" baseline="0" noProof="0">
              <a:ln>
                <a:noFill/>
              </a:ln>
              <a:solidFill>
                <a:prstClr val="white"/>
              </a:solidFill>
              <a:effectLst/>
              <a:uLnTx/>
              <a:uFillTx/>
              <a:latin typeface="HP001 4 hàng"/>
              <a:ea typeface="+mn-ea"/>
              <a:cs typeface="Arial" panose="020B0604020202020204" pitchFamily="34" charset="0"/>
            </a:endParaRPr>
          </a:p>
        </p:txBody>
      </p:sp>
      <p:sp>
        <p:nvSpPr>
          <p:cNvPr id="8" name="Text Box 58">
            <a:extLst>
              <a:ext uri="{FF2B5EF4-FFF2-40B4-BE49-F238E27FC236}">
                <a16:creationId xmlns:a16="http://schemas.microsoft.com/office/drawing/2014/main" id="{5DFD7F2C-6789-4D10-A803-9268E608D228}"/>
              </a:ext>
            </a:extLst>
          </p:cNvPr>
          <p:cNvSpPr txBox="1">
            <a:spLocks noChangeArrowheads="1"/>
          </p:cNvSpPr>
          <p:nvPr/>
        </p:nvSpPr>
        <p:spPr bwMode="auto">
          <a:xfrm>
            <a:off x="2705099" y="844550"/>
            <a:ext cx="804602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3200" b="1"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dirty="0" err="1">
                <a:ln>
                  <a:noFill/>
                </a:ln>
                <a:solidFill>
                  <a:prstClr val="white"/>
                </a:solidFill>
                <a:effectLst/>
                <a:uLnTx/>
                <a:uFillTx/>
                <a:latin typeface="HP001 4 hàng"/>
                <a:ea typeface="+mn-ea"/>
                <a:cs typeface="Arial" panose="020B0604020202020204" pitchFamily="34" charset="0"/>
              </a:rPr>
              <a:t>Các</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chất</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dinh</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dưỡng</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có</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trong</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thức</a:t>
            </a:r>
            <a:r>
              <a:rPr kumimoji="0" lang="en-US" altLang="en-US" sz="3200" b="1" i="0" u="none" strike="noStrike" kern="1200" cap="none" spc="0" normalizeH="0" noProof="0" dirty="0">
                <a:ln>
                  <a:noFill/>
                </a:ln>
                <a:solidFill>
                  <a:prstClr val="white"/>
                </a:solidFill>
                <a:effectLst/>
                <a:uLnTx/>
                <a:uFillTx/>
                <a:latin typeface="HP001 4 hàng"/>
                <a:ea typeface="+mn-ea"/>
                <a:cs typeface="Arial" panose="020B0604020202020204" pitchFamily="34" charset="0"/>
              </a:rPr>
              <a:t> </a:t>
            </a:r>
            <a:r>
              <a:rPr kumimoji="0" lang="en-US" altLang="en-US" sz="3200" b="1" i="0" u="none" strike="noStrike" kern="1200" cap="none" spc="0" normalizeH="0" noProof="0" dirty="0" err="1">
                <a:ln>
                  <a:noFill/>
                </a:ln>
                <a:solidFill>
                  <a:prstClr val="white"/>
                </a:solidFill>
                <a:effectLst/>
                <a:uLnTx/>
                <a:uFillTx/>
                <a:latin typeface="HP001 4 hàng"/>
                <a:ea typeface="+mn-ea"/>
                <a:cs typeface="Arial" panose="020B0604020202020204" pitchFamily="34" charset="0"/>
              </a:rPr>
              <a:t>ăn</a:t>
            </a:r>
            <a:endParaRPr kumimoji="0" lang="en-US" altLang="en-US" sz="32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rPr>
              <a:t>                                   </a:t>
            </a:r>
            <a:endParaRPr kumimoji="0" lang="en-US" altLang="en-US" sz="3200" b="0" i="1" u="none" strike="noStrike" kern="1200" cap="none" spc="0" normalizeH="0" baseline="0" noProof="0" dirty="0">
              <a:ln>
                <a:noFill/>
              </a:ln>
              <a:solidFill>
                <a:prstClr val="white"/>
              </a:solidFill>
              <a:effectLst/>
              <a:uLnTx/>
              <a:uFillTx/>
              <a:latin typeface="HP001 4 hàng"/>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651341-696F-4C60-92E3-E865242D6AC9}"/>
              </a:ext>
            </a:extLst>
          </p:cNvPr>
          <p:cNvSpPr>
            <a:spLocks noGrp="1"/>
          </p:cNvSpPr>
          <p:nvPr>
            <p:ph type="title"/>
          </p:nvPr>
        </p:nvSpPr>
        <p:spPr>
          <a:xfrm>
            <a:off x="3962400" y="2286000"/>
            <a:ext cx="4876800" cy="22860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oAutofit/>
          </a:bodyPr>
          <a:lstStyle/>
          <a:p>
            <a:pPr eaLnBrk="1" fontAlgn="auto" hangingPunct="1">
              <a:spcAft>
                <a:spcPts val="0"/>
              </a:spcAft>
              <a:defRPr/>
            </a:pPr>
            <a:r>
              <a:rPr lang="en-US" dirty="0">
                <a:solidFill>
                  <a:srgbClr val="0000CC"/>
                </a:solidFill>
                <a:latin typeface="Times New Roman" pitchFamily="18" charset="0"/>
                <a:cs typeface="Times New Roman" pitchFamily="18" charset="0"/>
              </a:rPr>
              <a:t> </a:t>
            </a:r>
            <a:r>
              <a:rPr lang="en-US" dirty="0" err="1">
                <a:solidFill>
                  <a:srgbClr val="0000CC"/>
                </a:solidFill>
                <a:latin typeface="Times New Roman" pitchFamily="18" charset="0"/>
                <a:cs typeface="Times New Roman" pitchFamily="18" charset="0"/>
              </a:rPr>
              <a:t>Viết</a:t>
            </a:r>
            <a:r>
              <a:rPr lang="en-US" dirty="0">
                <a:solidFill>
                  <a:srgbClr val="0000CC"/>
                </a:solidFill>
                <a:latin typeface="Times New Roman" pitchFamily="18" charset="0"/>
                <a:cs typeface="Times New Roman" pitchFamily="18" charset="0"/>
              </a:rPr>
              <a:t> </a:t>
            </a:r>
            <a:r>
              <a:rPr lang="en-US" dirty="0" err="1">
                <a:solidFill>
                  <a:srgbClr val="0000CC"/>
                </a:solidFill>
                <a:latin typeface="Times New Roman" pitchFamily="18" charset="0"/>
                <a:cs typeface="Times New Roman" pitchFamily="18" charset="0"/>
              </a:rPr>
              <a:t>bài</a:t>
            </a:r>
            <a:r>
              <a:rPr lang="en-US" dirty="0">
                <a:solidFill>
                  <a:srgbClr val="0000CC"/>
                </a:solidFill>
                <a:latin typeface="Times New Roman" pitchFamily="18" charset="0"/>
                <a:cs typeface="Times New Roman" pitchFamily="18" charset="0"/>
              </a:rPr>
              <a:t> </a:t>
            </a:r>
            <a:r>
              <a:rPr lang="en-US" dirty="0" err="1">
                <a:solidFill>
                  <a:srgbClr val="0000CC"/>
                </a:solidFill>
                <a:latin typeface="Times New Roman" pitchFamily="18" charset="0"/>
                <a:cs typeface="Times New Roman" pitchFamily="18" charset="0"/>
              </a:rPr>
              <a:t>nào</a:t>
            </a:r>
            <a:r>
              <a:rPr lang="en-US" dirty="0">
                <a:solidFill>
                  <a:srgbClr val="0000CC"/>
                </a:solidFill>
                <a:latin typeface="Times New Roman" pitchFamily="18" charset="0"/>
                <a:cs typeface="Times New Roman" pitchFamily="18" charset="0"/>
              </a:rPr>
              <a:t> </a:t>
            </a:r>
            <a:r>
              <a:rPr lang="en-US" dirty="0" err="1">
                <a:solidFill>
                  <a:srgbClr val="0000CC"/>
                </a:solidFill>
                <a:latin typeface="Times New Roman" pitchFamily="18" charset="0"/>
                <a:cs typeface="Times New Roman" pitchFamily="18" charset="0"/>
              </a:rPr>
              <a:t>các</a:t>
            </a:r>
            <a:r>
              <a:rPr lang="en-US" dirty="0">
                <a:solidFill>
                  <a:srgbClr val="0000CC"/>
                </a:solidFill>
                <a:latin typeface="Times New Roman" pitchFamily="18" charset="0"/>
                <a:cs typeface="Times New Roman" pitchFamily="18" charset="0"/>
              </a:rPr>
              <a:t> </a:t>
            </a:r>
            <a:r>
              <a:rPr lang="en-US" dirty="0" err="1">
                <a:solidFill>
                  <a:srgbClr val="0000CC"/>
                </a:solidFill>
                <a:latin typeface="Times New Roman" pitchFamily="18" charset="0"/>
                <a:cs typeface="Times New Roman" pitchFamily="18" charset="0"/>
              </a:rPr>
              <a:t>em</a:t>
            </a:r>
            <a:endParaRPr lang="en-US" dirty="0">
              <a:solidFill>
                <a:srgbClr val="0000CC"/>
              </a:solidFill>
              <a:latin typeface="Times New Roman" pitchFamily="18" charset="0"/>
              <a:cs typeface="Times New Roman" pitchFamily="18" charset="0"/>
            </a:endParaRPr>
          </a:p>
        </p:txBody>
      </p:sp>
      <p:sp>
        <p:nvSpPr>
          <p:cNvPr id="4099" name="Content Placeholder 4">
            <a:extLst>
              <a:ext uri="{FF2B5EF4-FFF2-40B4-BE49-F238E27FC236}">
                <a16:creationId xmlns:a16="http://schemas.microsoft.com/office/drawing/2014/main" id="{884B0127-DC32-4D46-A8A4-EBF6AACE90D7}"/>
              </a:ext>
            </a:extLst>
          </p:cNvPr>
          <p:cNvSpPr>
            <a:spLocks noGrp="1"/>
          </p:cNvSpPr>
          <p:nvPr>
            <p:ph idx="1"/>
          </p:nvPr>
        </p:nvSpPr>
        <p:spPr/>
        <p:txBody>
          <a:bodyPr/>
          <a:lstStyle/>
          <a:p>
            <a:pPr eaLnBrk="1" hangingPunct="1"/>
            <a:endParaRPr lang="en-US" altLang="en-US"/>
          </a:p>
        </p:txBody>
      </p:sp>
      <p:graphicFrame>
        <p:nvGraphicFramePr>
          <p:cNvPr id="4100" name="Object 4">
            <a:extLst>
              <a:ext uri="{FF2B5EF4-FFF2-40B4-BE49-F238E27FC236}">
                <a16:creationId xmlns:a16="http://schemas.microsoft.com/office/drawing/2014/main" id="{6ADBAADE-C1E7-4744-8CC0-8849F791290F}"/>
              </a:ext>
            </a:extLst>
          </p:cNvPr>
          <p:cNvGraphicFramePr>
            <a:graphicFrameLocks noGrp="1" noChangeAspect="1"/>
          </p:cNvGraphicFramePr>
          <p:nvPr/>
        </p:nvGraphicFramePr>
        <p:xfrm>
          <a:off x="0" y="0"/>
          <a:ext cx="12192000" cy="6858000"/>
        </p:xfrm>
        <a:graphic>
          <a:graphicData uri="http://schemas.openxmlformats.org/presentationml/2006/ole">
            <mc:AlternateContent xmlns:mc="http://schemas.openxmlformats.org/markup-compatibility/2006">
              <mc:Choice xmlns:v="urn:schemas-microsoft-com:vml" Requires="v">
                <p:oleObj spid="_x0000_s1032" name="Bitmap Image" r:id="rId3" imgW="7373379" imgH="10352381" progId="PBrush">
                  <p:embed/>
                </p:oleObj>
              </mc:Choice>
              <mc:Fallback>
                <p:oleObj name="Bitmap Image" r:id="rId3" imgW="7373379" imgH="10352381" progId="PBrush">
                  <p:embed/>
                  <p:pic>
                    <p:nvPicPr>
                      <p:cNvPr id="4100" name="Object 4">
                        <a:extLst>
                          <a:ext uri="{FF2B5EF4-FFF2-40B4-BE49-F238E27FC236}">
                            <a16:creationId xmlns:a16="http://schemas.microsoft.com/office/drawing/2014/main" id="{6ADBAADE-C1E7-4744-8CC0-8849F791290F}"/>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7BDC006C-B779-4F78-B6DE-46738A860B1B}"/>
              </a:ext>
            </a:extLst>
          </p:cNvPr>
          <p:cNvSpPr txBox="1"/>
          <p:nvPr/>
        </p:nvSpPr>
        <p:spPr>
          <a:xfrm>
            <a:off x="2819400" y="762000"/>
            <a:ext cx="6858000" cy="5694363"/>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sng"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Kiểm</a:t>
            </a:r>
            <a:r>
              <a:rPr kumimoji="0" lang="en-US" sz="4800" b="1" i="0" u="sng"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800" b="1" i="0" u="sng"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tra</a:t>
            </a:r>
            <a:r>
              <a:rPr kumimoji="0" lang="en-US" sz="4800" b="1" i="0" u="sng"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800" b="1" i="0" u="sng"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bài</a:t>
            </a:r>
            <a:r>
              <a:rPr kumimoji="0" lang="en-US" sz="4800" b="1" i="0" u="sng"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 </a:t>
            </a:r>
            <a:r>
              <a:rPr kumimoji="0" lang="en-US" sz="4800" b="1" i="0" u="sng" strike="noStrike" kern="1200" cap="none" spc="0" normalizeH="0" baseline="0" noProof="0" dirty="0" err="1">
                <a:ln>
                  <a:noFill/>
                </a:ln>
                <a:solidFill>
                  <a:srgbClr val="00B050"/>
                </a:solidFill>
                <a:effectLst/>
                <a:uLnTx/>
                <a:uFillTx/>
                <a:latin typeface="Times New Roman" pitchFamily="18" charset="0"/>
                <a:ea typeface="+mn-ea"/>
                <a:cs typeface="Times New Roman" pitchFamily="18" charset="0"/>
              </a:rPr>
              <a:t>cũ</a:t>
            </a:r>
            <a:r>
              <a:rPr kumimoji="0" lang="en-US" sz="4800" b="1" i="0" u="sng"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sng"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endParaRPr>
          </a:p>
          <a:p>
            <a:pPr marL="914400" marR="0" lvl="0" indent="-914400" algn="l" defTabSz="914400" rtl="0" eaLnBrk="1" fontAlgn="base" latinLnBrk="0" hangingPunct="1">
              <a:lnSpc>
                <a:spcPct val="100000"/>
              </a:lnSpc>
              <a:spcBef>
                <a:spcPct val="0"/>
              </a:spcBef>
              <a:spcAft>
                <a:spcPct val="0"/>
              </a:spcAft>
              <a:buClrTx/>
              <a:buSzTx/>
              <a:buFontTx/>
              <a:buAutoNum type="arabicParenR"/>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quá</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trình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sống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cơ</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thể</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lấy</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từ</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môi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trường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ra</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môi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trường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a:p>
            <a:pPr marL="914400" marR="0" lvl="0" indent="-914400" algn="l"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914400" marR="0" lvl="0" indent="-914400" algn="l"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khung nen\beautyframesprdb1.jpg">
            <a:extLst>
              <a:ext uri="{FF2B5EF4-FFF2-40B4-BE49-F238E27FC236}">
                <a16:creationId xmlns:a16="http://schemas.microsoft.com/office/drawing/2014/main" id="{B0AE2AE4-6C86-41E6-9217-8D34592C1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Content Placeholder 2">
            <a:extLst>
              <a:ext uri="{FF2B5EF4-FFF2-40B4-BE49-F238E27FC236}">
                <a16:creationId xmlns:a16="http://schemas.microsoft.com/office/drawing/2014/main" id="{4DD6C6AF-9CBF-4840-8C51-2621D0BF28D3}"/>
              </a:ext>
            </a:extLst>
          </p:cNvPr>
          <p:cNvSpPr>
            <a:spLocks noGrp="1"/>
          </p:cNvSpPr>
          <p:nvPr>
            <p:ph idx="1"/>
          </p:nvPr>
        </p:nvSpPr>
        <p:spPr>
          <a:xfrm>
            <a:off x="2362200" y="685800"/>
            <a:ext cx="7391400" cy="4525963"/>
          </a:xfrm>
        </p:spPr>
        <p:txBody>
          <a:bodyPr/>
          <a:lstStyle/>
          <a:p>
            <a:pPr algn="ctr">
              <a:buFontTx/>
              <a:buNone/>
            </a:pPr>
            <a:endParaRPr lang="en-US" altLang="en-US" sz="4400">
              <a:latin typeface="Times New Roman" panose="02020603050405020304" pitchFamily="18" charset="0"/>
              <a:cs typeface="Times New Roman" panose="02020603050405020304" pitchFamily="18" charset="0"/>
            </a:endParaRPr>
          </a:p>
          <a:p>
            <a:pPr algn="ctr">
              <a:buFontTx/>
              <a:buNone/>
            </a:pPr>
            <a:r>
              <a:rPr lang="en-US" altLang="en-US" sz="4400" u="sng">
                <a:solidFill>
                  <a:srgbClr val="2607A9"/>
                </a:solidFill>
                <a:latin typeface="Times New Roman" panose="02020603050405020304" pitchFamily="18" charset="0"/>
                <a:cs typeface="Times New Roman" panose="02020603050405020304" pitchFamily="18" charset="0"/>
              </a:rPr>
              <a:t>KHOA HỌC</a:t>
            </a:r>
          </a:p>
          <a:p>
            <a:pPr algn="ctr">
              <a:buFontTx/>
              <a:buNone/>
            </a:pPr>
            <a:r>
              <a:rPr lang="en-US" altLang="en-US" sz="4400" b="1">
                <a:solidFill>
                  <a:srgbClr val="FF0000"/>
                </a:solidFill>
                <a:latin typeface="Times New Roman" panose="02020603050405020304" pitchFamily="18" charset="0"/>
                <a:cs typeface="Times New Roman" panose="02020603050405020304" pitchFamily="18" charset="0"/>
              </a:rPr>
              <a:t>CÁC CHẤT DINH DƯỠNG CÓ TRONG THỨC ĂN, VAI TRÒ CỦA CHẤT BỘT ĐƯỜNG </a:t>
            </a:r>
          </a:p>
          <a:p>
            <a:pPr algn="r">
              <a:buFontTx/>
              <a:buNone/>
            </a:pPr>
            <a:endParaRPr lang="en-US" altLang="en-US" sz="4400" i="1">
              <a:solidFill>
                <a:srgbClr val="FF0066"/>
              </a:solidFill>
              <a:latin typeface="Times New Roman" panose="02020603050405020304" pitchFamily="18" charset="0"/>
              <a:cs typeface="Times New Roman" panose="02020603050405020304" pitchFamily="18" charset="0"/>
            </a:endParaRPr>
          </a:p>
          <a:p>
            <a:pPr algn="r">
              <a:buFontTx/>
              <a:buNone/>
            </a:pPr>
            <a:endParaRPr lang="en-US" altLang="en-US" sz="4400" i="1">
              <a:solidFill>
                <a:srgbClr val="FF0066"/>
              </a:solidFill>
              <a:latin typeface="Times New Roman" panose="02020603050405020304" pitchFamily="18" charset="0"/>
              <a:cs typeface="Times New Roman" panose="02020603050405020304" pitchFamily="18" charset="0"/>
            </a:endParaRPr>
          </a:p>
          <a:p>
            <a:pPr>
              <a:buFontTx/>
              <a:buNone/>
            </a:pPr>
            <a:r>
              <a:rPr lang="en-US" altLang="en-US" sz="4400" i="1">
                <a:solidFill>
                  <a:srgbClr val="FF0066"/>
                </a:solidFill>
                <a:latin typeface="Times New Roman" panose="02020603050405020304" pitchFamily="18" charset="0"/>
                <a:cs typeface="Times New Roman" panose="02020603050405020304" pitchFamily="18" charset="0"/>
              </a:rPr>
              <a:t>                                        </a:t>
            </a:r>
          </a:p>
          <a:p>
            <a:pPr algn="ctr">
              <a:buFontTx/>
              <a:buNone/>
            </a:pPr>
            <a:endParaRPr lang="en-US" altLang="en-US" sz="4400">
              <a:latin typeface="Times New Roman" panose="02020603050405020304" pitchFamily="18" charset="0"/>
              <a:cs typeface="Times New Roman" panose="02020603050405020304" pitchFamily="18" charset="0"/>
            </a:endParaRPr>
          </a:p>
          <a:p>
            <a:pPr algn="ctr">
              <a:buFontTx/>
              <a:buNone/>
            </a:pPr>
            <a:endParaRPr lang="en-US" altLang="en-US" sz="4400">
              <a:latin typeface="Times New Roman" panose="02020603050405020304" pitchFamily="18" charset="0"/>
              <a:cs typeface="Times New Roman" panose="02020603050405020304" pitchFamily="18" charset="0"/>
            </a:endParaRPr>
          </a:p>
          <a:p>
            <a:pPr algn="ctr">
              <a:buFontTx/>
              <a:buNone/>
            </a:pPr>
            <a:endParaRPr lang="en-US" altLang="en-US" sz="4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2" name="Text Box 4">
            <a:extLst>
              <a:ext uri="{FF2B5EF4-FFF2-40B4-BE49-F238E27FC236}">
                <a16:creationId xmlns:a16="http://schemas.microsoft.com/office/drawing/2014/main" id="{9560BC24-6844-4DF3-A545-777FDB80B87F}"/>
              </a:ext>
            </a:extLst>
          </p:cNvPr>
          <p:cNvSpPr txBox="1">
            <a:spLocks noChangeArrowheads="1"/>
          </p:cNvSpPr>
          <p:nvPr/>
        </p:nvSpPr>
        <p:spPr bwMode="auto">
          <a:xfrm>
            <a:off x="5715000" y="304800"/>
            <a:ext cx="685800" cy="1189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7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t>
            </a:r>
          </a:p>
        </p:txBody>
      </p:sp>
      <p:sp>
        <p:nvSpPr>
          <p:cNvPr id="2053" name="Text Box 5">
            <a:extLst>
              <a:ext uri="{FF2B5EF4-FFF2-40B4-BE49-F238E27FC236}">
                <a16:creationId xmlns:a16="http://schemas.microsoft.com/office/drawing/2014/main" id="{B0DD7061-6EA6-489D-AE45-B42384311830}"/>
              </a:ext>
            </a:extLst>
          </p:cNvPr>
          <p:cNvSpPr txBox="1">
            <a:spLocks noChangeArrowheads="1"/>
          </p:cNvSpPr>
          <p:nvPr/>
        </p:nvSpPr>
        <p:spPr bwMode="auto">
          <a:xfrm>
            <a:off x="2209800" y="1828800"/>
            <a:ext cx="8153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Kể tên các thức ăn, đồ uống bạn thường dùng vào các bữa: sáng, trưa, tối.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amond(in)">
                                      <p:cBhvr>
                                        <p:cTn id="7" dur="2000"/>
                                        <p:tgtEl>
                                          <p:spTgt spid="2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grpId="1" nodeType="clickEffect">
                                  <p:stCondLst>
                                    <p:cond delay="0"/>
                                  </p:stCondLst>
                                  <p:childTnLst>
                                    <p:animRot by="21600000">
                                      <p:cBhvr>
                                        <p:cTn id="11" dur="2000" fill="hold"/>
                                        <p:tgtEl>
                                          <p:spTgt spid="205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053"/>
                                        </p:tgtEl>
                                        <p:attrNameLst>
                                          <p:attrName>style.visibility</p:attrName>
                                        </p:attrNameLst>
                                      </p:cBhvr>
                                      <p:to>
                                        <p:strVal val="visible"/>
                                      </p:to>
                                    </p:set>
                                    <p:animEffect transition="in" filter="diamond(in)">
                                      <p:cBhvr>
                                        <p:cTn id="16"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P spid="2052" grpId="1" animBg="1"/>
      <p:bldP spid="205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id="{D75A9BB9-FAF9-4507-8996-24A24ABFFC94}"/>
              </a:ext>
            </a:extLst>
          </p:cNvPr>
          <p:cNvSpPr txBox="1">
            <a:spLocks noChangeArrowheads="1"/>
          </p:cNvSpPr>
          <p:nvPr/>
        </p:nvSpPr>
        <p:spPr bwMode="auto">
          <a:xfrm>
            <a:off x="120650" y="76200"/>
            <a:ext cx="11995150" cy="1446213"/>
          </a:xfrm>
          <a:prstGeom prst="rect">
            <a:avLst/>
          </a:prstGeom>
          <a:solidFill>
            <a:srgbClr val="FFFF66"/>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Nói tên các thức ăn, đồ uống có nguồn gốc động vật và thức ăn đồ uống có nguồn gốc thực vật.</a:t>
            </a:r>
          </a:p>
        </p:txBody>
      </p:sp>
      <p:grpSp>
        <p:nvGrpSpPr>
          <p:cNvPr id="2" name="Group 5">
            <a:extLst>
              <a:ext uri="{FF2B5EF4-FFF2-40B4-BE49-F238E27FC236}">
                <a16:creationId xmlns:a16="http://schemas.microsoft.com/office/drawing/2014/main" id="{0DEE37D7-D7A8-4836-9875-9F19661CD3C9}"/>
              </a:ext>
            </a:extLst>
          </p:cNvPr>
          <p:cNvGrpSpPr>
            <a:grpSpLocks/>
          </p:cNvGrpSpPr>
          <p:nvPr/>
        </p:nvGrpSpPr>
        <p:grpSpPr bwMode="auto">
          <a:xfrm>
            <a:off x="228600" y="1905000"/>
            <a:ext cx="5521325" cy="4803775"/>
            <a:chOff x="0" y="912"/>
            <a:chExt cx="893" cy="1071"/>
          </a:xfrm>
        </p:grpSpPr>
        <p:pic>
          <p:nvPicPr>
            <p:cNvPr id="7177" name="Picture 6" descr="rau cai">
              <a:extLst>
                <a:ext uri="{FF2B5EF4-FFF2-40B4-BE49-F238E27FC236}">
                  <a16:creationId xmlns:a16="http://schemas.microsoft.com/office/drawing/2014/main" id="{524281AF-F506-4694-9F6E-F59796A46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2"/>
              <a:ext cx="893"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Text Box 7">
              <a:extLst>
                <a:ext uri="{FF2B5EF4-FFF2-40B4-BE49-F238E27FC236}">
                  <a16:creationId xmlns:a16="http://schemas.microsoft.com/office/drawing/2014/main" id="{85156F05-AB54-4565-AF91-8386F7ED886B}"/>
                </a:ext>
              </a:extLst>
            </p:cNvPr>
            <p:cNvSpPr txBox="1">
              <a:spLocks noChangeArrowheads="1"/>
            </p:cNvSpPr>
            <p:nvPr/>
          </p:nvSpPr>
          <p:spPr bwMode="auto">
            <a:xfrm>
              <a:off x="212" y="1798"/>
              <a:ext cx="419"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Rau cải</a:t>
              </a:r>
            </a:p>
          </p:txBody>
        </p:sp>
      </p:grpSp>
      <p:grpSp>
        <p:nvGrpSpPr>
          <p:cNvPr id="3" name="Group 50">
            <a:extLst>
              <a:ext uri="{FF2B5EF4-FFF2-40B4-BE49-F238E27FC236}">
                <a16:creationId xmlns:a16="http://schemas.microsoft.com/office/drawing/2014/main" id="{BED0D9EA-F459-429F-A426-B37D5F61919E}"/>
              </a:ext>
            </a:extLst>
          </p:cNvPr>
          <p:cNvGrpSpPr>
            <a:grpSpLocks/>
          </p:cNvGrpSpPr>
          <p:nvPr/>
        </p:nvGrpSpPr>
        <p:grpSpPr bwMode="auto">
          <a:xfrm>
            <a:off x="6324600" y="1676400"/>
            <a:ext cx="5791200" cy="4795838"/>
            <a:chOff x="1776" y="672"/>
            <a:chExt cx="893" cy="892"/>
          </a:xfrm>
        </p:grpSpPr>
        <p:pic>
          <p:nvPicPr>
            <p:cNvPr id="7175" name="Picture 51" descr="dau co ve">
              <a:extLst>
                <a:ext uri="{FF2B5EF4-FFF2-40B4-BE49-F238E27FC236}">
                  <a16:creationId xmlns:a16="http://schemas.microsoft.com/office/drawing/2014/main" id="{77974650-2C4B-40B5-887C-E0E62D060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672"/>
              <a:ext cx="893"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ext Box 52">
              <a:extLst>
                <a:ext uri="{FF2B5EF4-FFF2-40B4-BE49-F238E27FC236}">
                  <a16:creationId xmlns:a16="http://schemas.microsoft.com/office/drawing/2014/main" id="{21C19EB5-FDD3-4E5D-9FB0-EF69107026DA}"/>
                </a:ext>
              </a:extLst>
            </p:cNvPr>
            <p:cNvSpPr txBox="1">
              <a:spLocks noChangeArrowheads="1"/>
            </p:cNvSpPr>
            <p:nvPr/>
          </p:nvSpPr>
          <p:spPr bwMode="auto">
            <a:xfrm>
              <a:off x="1901" y="1409"/>
              <a:ext cx="76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dirty="0" err="1">
                  <a:ln>
                    <a:noFill/>
                  </a:ln>
                  <a:solidFill>
                    <a:srgbClr val="000000"/>
                  </a:solidFill>
                  <a:effectLst/>
                  <a:uLnTx/>
                  <a:uFillTx/>
                  <a:latin typeface="+mj-lt"/>
                  <a:ea typeface="+mn-ea"/>
                  <a:cs typeface="+mn-cs"/>
                </a:rPr>
                <a:t>Đậu</a:t>
              </a:r>
              <a:r>
                <a:rPr kumimoji="0" lang="en-US" altLang="en-US" sz="4800" b="1" i="0" u="none" strike="noStrike" kern="1200" cap="none" spc="0" normalizeH="0" baseline="0" noProof="0" dirty="0">
                  <a:ln>
                    <a:noFill/>
                  </a:ln>
                  <a:solidFill>
                    <a:srgbClr val="000000"/>
                  </a:solidFill>
                  <a:effectLst/>
                  <a:uLnTx/>
                  <a:uFillTx/>
                  <a:latin typeface="+mj-lt"/>
                  <a:ea typeface="+mn-ea"/>
                  <a:cs typeface="+mn-cs"/>
                </a:rPr>
                <a:t> </a:t>
              </a:r>
              <a:r>
                <a:rPr kumimoji="0" lang="en-US" altLang="en-US" sz="4800" b="1" i="0" u="none" strike="noStrike" kern="1200" cap="none" spc="0" normalizeH="0" baseline="0" noProof="0" dirty="0" err="1">
                  <a:ln>
                    <a:noFill/>
                  </a:ln>
                  <a:solidFill>
                    <a:srgbClr val="000000"/>
                  </a:solidFill>
                  <a:effectLst/>
                  <a:uLnTx/>
                  <a:uFillTx/>
                  <a:latin typeface="+mj-lt"/>
                  <a:ea typeface="+mn-ea"/>
                  <a:cs typeface="+mn-cs"/>
                </a:rPr>
                <a:t>cô</a:t>
              </a:r>
              <a:r>
                <a:rPr kumimoji="0" lang="en-US" altLang="en-US" sz="4800" b="1" i="0" u="none" strike="noStrike" kern="1200" cap="none" spc="0" normalizeH="0" baseline="0" noProof="0" dirty="0">
                  <a:ln>
                    <a:noFill/>
                  </a:ln>
                  <a:solidFill>
                    <a:srgbClr val="000000"/>
                  </a:solidFill>
                  <a:effectLst/>
                  <a:uLnTx/>
                  <a:uFillTx/>
                  <a:latin typeface="+mj-lt"/>
                  <a:ea typeface="+mn-ea"/>
                  <a:cs typeface="+mn-cs"/>
                </a:rPr>
                <a:t> </a:t>
              </a:r>
              <a:r>
                <a:rPr kumimoji="0" lang="en-US" altLang="en-US" sz="4800" b="1" i="0" u="none" strike="noStrike" kern="1200" cap="none" spc="0" normalizeH="0" baseline="0" noProof="0" dirty="0" err="1">
                  <a:ln>
                    <a:noFill/>
                  </a:ln>
                  <a:solidFill>
                    <a:srgbClr val="000000"/>
                  </a:solidFill>
                  <a:effectLst/>
                  <a:uLnTx/>
                  <a:uFillTx/>
                  <a:latin typeface="+mj-lt"/>
                  <a:ea typeface="+mn-ea"/>
                  <a:cs typeface="+mn-cs"/>
                </a:rPr>
                <a:t>ve</a:t>
              </a:r>
              <a:endParaRPr kumimoji="0" lang="en-US" altLang="en-US" sz="4800" b="1" i="0" u="none" strike="noStrike" kern="1200" cap="none" spc="0" normalizeH="0" baseline="0" noProof="0" dirty="0">
                <a:ln>
                  <a:noFill/>
                </a:ln>
                <a:solidFill>
                  <a:srgbClr val="000000"/>
                </a:solidFill>
                <a:effectLst/>
                <a:uLnTx/>
                <a:uFillTx/>
                <a:latin typeface="+mj-lt"/>
                <a:ea typeface="+mn-ea"/>
                <a:cs typeface="+mn-cs"/>
              </a:endParaRPr>
            </a:p>
          </p:txBody>
        </p:sp>
      </p:grpSp>
      <p:sp>
        <p:nvSpPr>
          <p:cNvPr id="6197" name="Text Box 53">
            <a:extLst>
              <a:ext uri="{FF2B5EF4-FFF2-40B4-BE49-F238E27FC236}">
                <a16:creationId xmlns:a16="http://schemas.microsoft.com/office/drawing/2014/main" id="{7CF976C3-068C-4AEC-9DA6-581EBD1A7116}"/>
              </a:ext>
            </a:extLst>
          </p:cNvPr>
          <p:cNvSpPr txBox="1">
            <a:spLocks noChangeArrowheads="1"/>
          </p:cNvSpPr>
          <p:nvPr/>
        </p:nvSpPr>
        <p:spPr bwMode="auto">
          <a:xfrm>
            <a:off x="1066800" y="5842000"/>
            <a:ext cx="4419600" cy="823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Thực vật</a:t>
            </a:r>
          </a:p>
        </p:txBody>
      </p:sp>
      <p:sp>
        <p:nvSpPr>
          <p:cNvPr id="6198" name="Text Box 54">
            <a:extLst>
              <a:ext uri="{FF2B5EF4-FFF2-40B4-BE49-F238E27FC236}">
                <a16:creationId xmlns:a16="http://schemas.microsoft.com/office/drawing/2014/main" id="{46FA523C-D4D9-4734-981D-8D59422B30B5}"/>
              </a:ext>
            </a:extLst>
          </p:cNvPr>
          <p:cNvSpPr txBox="1">
            <a:spLocks noChangeArrowheads="1"/>
          </p:cNvSpPr>
          <p:nvPr/>
        </p:nvSpPr>
        <p:spPr bwMode="auto">
          <a:xfrm>
            <a:off x="7010400" y="5820578"/>
            <a:ext cx="4419600" cy="823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Thực</a:t>
            </a:r>
            <a:r>
              <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vật</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linds(horizontal)">
                                      <p:cBhvr>
                                        <p:cTn id="7" dur="5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197"/>
                                        </p:tgtEl>
                                        <p:attrNameLst>
                                          <p:attrName>style.visibility</p:attrName>
                                        </p:attrNameLst>
                                      </p:cBhvr>
                                      <p:to>
                                        <p:strVal val="visible"/>
                                      </p:to>
                                    </p:set>
                                    <p:anim calcmode="lin" valueType="num">
                                      <p:cBhvr additive="base">
                                        <p:cTn id="17" dur="2000" fill="hold"/>
                                        <p:tgtEl>
                                          <p:spTgt spid="6197"/>
                                        </p:tgtEl>
                                        <p:attrNameLst>
                                          <p:attrName>ppt_x</p:attrName>
                                        </p:attrNameLst>
                                      </p:cBhvr>
                                      <p:tavLst>
                                        <p:tav tm="0">
                                          <p:val>
                                            <p:strVal val="0-#ppt_w/2"/>
                                          </p:val>
                                        </p:tav>
                                        <p:tav tm="100000">
                                          <p:val>
                                            <p:strVal val="#ppt_x"/>
                                          </p:val>
                                        </p:tav>
                                      </p:tavLst>
                                    </p:anim>
                                    <p:anim calcmode="lin" valueType="num">
                                      <p:cBhvr additive="base">
                                        <p:cTn id="18" dur="2000" fill="hold"/>
                                        <p:tgtEl>
                                          <p:spTgt spid="619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in)">
                                      <p:cBhvr>
                                        <p:cTn id="23" dur="20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6198"/>
                                        </p:tgtEl>
                                        <p:attrNameLst>
                                          <p:attrName>style.visibility</p:attrName>
                                        </p:attrNameLst>
                                      </p:cBhvr>
                                      <p:to>
                                        <p:strVal val="visible"/>
                                      </p:to>
                                    </p:set>
                                    <p:anim calcmode="lin" valueType="num">
                                      <p:cBhvr additive="base">
                                        <p:cTn id="28" dur="2000" fill="hold"/>
                                        <p:tgtEl>
                                          <p:spTgt spid="6198"/>
                                        </p:tgtEl>
                                        <p:attrNameLst>
                                          <p:attrName>ppt_x</p:attrName>
                                        </p:attrNameLst>
                                      </p:cBhvr>
                                      <p:tavLst>
                                        <p:tav tm="0">
                                          <p:val>
                                            <p:strVal val="0-#ppt_w/2"/>
                                          </p:val>
                                        </p:tav>
                                        <p:tav tm="100000">
                                          <p:val>
                                            <p:strVal val="#ppt_x"/>
                                          </p:val>
                                        </p:tav>
                                      </p:tavLst>
                                    </p:anim>
                                    <p:anim calcmode="lin" valueType="num">
                                      <p:cBhvr additive="base">
                                        <p:cTn id="29" dur="2000" fill="hold"/>
                                        <p:tgtEl>
                                          <p:spTgt spid="61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97" grpId="0" animBg="1"/>
      <p:bldP spid="619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855880F-563B-4918-83AB-C76BA3FA2608}"/>
              </a:ext>
            </a:extLst>
          </p:cNvPr>
          <p:cNvGrpSpPr>
            <a:grpSpLocks/>
          </p:cNvGrpSpPr>
          <p:nvPr/>
        </p:nvGrpSpPr>
        <p:grpSpPr bwMode="auto">
          <a:xfrm>
            <a:off x="152400" y="76200"/>
            <a:ext cx="5943600" cy="6781800"/>
            <a:chOff x="144" y="1776"/>
            <a:chExt cx="1296" cy="835"/>
          </a:xfrm>
        </p:grpSpPr>
        <p:pic>
          <p:nvPicPr>
            <p:cNvPr id="8200" name="Picture 5" descr="bi dao">
              <a:extLst>
                <a:ext uri="{FF2B5EF4-FFF2-40B4-BE49-F238E27FC236}">
                  <a16:creationId xmlns:a16="http://schemas.microsoft.com/office/drawing/2014/main" id="{C37BC6E6-510A-4B18-ADCE-C8D53E1F9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776"/>
              <a:ext cx="1296"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6">
              <a:extLst>
                <a:ext uri="{FF2B5EF4-FFF2-40B4-BE49-F238E27FC236}">
                  <a16:creationId xmlns:a16="http://schemas.microsoft.com/office/drawing/2014/main" id="{3B91B578-3BE8-4DCD-A5BD-09BC724D0699}"/>
                </a:ext>
              </a:extLst>
            </p:cNvPr>
            <p:cNvSpPr txBox="1">
              <a:spLocks noChangeArrowheads="1"/>
            </p:cNvSpPr>
            <p:nvPr/>
          </p:nvSpPr>
          <p:spPr bwMode="auto">
            <a:xfrm>
              <a:off x="384" y="2481"/>
              <a:ext cx="8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Bí đao</a:t>
              </a:r>
            </a:p>
          </p:txBody>
        </p:sp>
      </p:grpSp>
      <p:sp>
        <p:nvSpPr>
          <p:cNvPr id="8199" name="Text Box 7">
            <a:extLst>
              <a:ext uri="{FF2B5EF4-FFF2-40B4-BE49-F238E27FC236}">
                <a16:creationId xmlns:a16="http://schemas.microsoft.com/office/drawing/2014/main" id="{FD5A365B-6CF1-448B-B04B-0C9AC7855E7B}"/>
              </a:ext>
            </a:extLst>
          </p:cNvPr>
          <p:cNvSpPr txBox="1">
            <a:spLocks noChangeArrowheads="1"/>
          </p:cNvSpPr>
          <p:nvPr/>
        </p:nvSpPr>
        <p:spPr bwMode="auto">
          <a:xfrm>
            <a:off x="990600" y="5805488"/>
            <a:ext cx="44196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Thực vật</a:t>
            </a:r>
          </a:p>
        </p:txBody>
      </p:sp>
      <p:grpSp>
        <p:nvGrpSpPr>
          <p:cNvPr id="3" name="Group 8">
            <a:extLst>
              <a:ext uri="{FF2B5EF4-FFF2-40B4-BE49-F238E27FC236}">
                <a16:creationId xmlns:a16="http://schemas.microsoft.com/office/drawing/2014/main" id="{7EF1BF7C-3C57-40C3-9491-A950D5947AF6}"/>
              </a:ext>
            </a:extLst>
          </p:cNvPr>
          <p:cNvGrpSpPr>
            <a:grpSpLocks/>
          </p:cNvGrpSpPr>
          <p:nvPr/>
        </p:nvGrpSpPr>
        <p:grpSpPr bwMode="auto">
          <a:xfrm>
            <a:off x="6172200" y="76200"/>
            <a:ext cx="5943600" cy="6534150"/>
            <a:chOff x="1776" y="1728"/>
            <a:chExt cx="871" cy="1044"/>
          </a:xfrm>
        </p:grpSpPr>
        <p:pic>
          <p:nvPicPr>
            <p:cNvPr id="8198" name="Picture 9" descr="lac">
              <a:extLst>
                <a:ext uri="{FF2B5EF4-FFF2-40B4-BE49-F238E27FC236}">
                  <a16:creationId xmlns:a16="http://schemas.microsoft.com/office/drawing/2014/main" id="{314A2A00-BD71-463A-85CD-6611DF0A6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728"/>
              <a:ext cx="871"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4DBCF7E7-A008-4651-B91A-8D1D040DACAF}"/>
                </a:ext>
              </a:extLst>
            </p:cNvPr>
            <p:cNvSpPr txBox="1">
              <a:spLocks noChangeArrowheads="1"/>
            </p:cNvSpPr>
            <p:nvPr/>
          </p:nvSpPr>
          <p:spPr bwMode="auto">
            <a:xfrm>
              <a:off x="1920" y="2640"/>
              <a:ext cx="672"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Lạc</a:t>
              </a:r>
            </a:p>
          </p:txBody>
        </p:sp>
      </p:grpSp>
      <p:sp>
        <p:nvSpPr>
          <p:cNvPr id="8203" name="Text Box 11">
            <a:extLst>
              <a:ext uri="{FF2B5EF4-FFF2-40B4-BE49-F238E27FC236}">
                <a16:creationId xmlns:a16="http://schemas.microsoft.com/office/drawing/2014/main" id="{F05951BA-4BF3-4E0E-B85F-7D83F2FB3124}"/>
              </a:ext>
            </a:extLst>
          </p:cNvPr>
          <p:cNvSpPr txBox="1">
            <a:spLocks noChangeArrowheads="1"/>
          </p:cNvSpPr>
          <p:nvPr/>
        </p:nvSpPr>
        <p:spPr bwMode="auto">
          <a:xfrm>
            <a:off x="7237413" y="5799138"/>
            <a:ext cx="44196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Thực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199"/>
                                        </p:tgtEl>
                                        <p:attrNameLst>
                                          <p:attrName>style.visibility</p:attrName>
                                        </p:attrNameLst>
                                      </p:cBhvr>
                                      <p:to>
                                        <p:strVal val="visible"/>
                                      </p:to>
                                    </p:set>
                                    <p:anim calcmode="lin" valueType="num">
                                      <p:cBhvr additive="base">
                                        <p:cTn id="12" dur="2000" fill="hold"/>
                                        <p:tgtEl>
                                          <p:spTgt spid="8199"/>
                                        </p:tgtEl>
                                        <p:attrNameLst>
                                          <p:attrName>ppt_x</p:attrName>
                                        </p:attrNameLst>
                                      </p:cBhvr>
                                      <p:tavLst>
                                        <p:tav tm="0">
                                          <p:val>
                                            <p:strVal val="0-#ppt_w/2"/>
                                          </p:val>
                                        </p:tav>
                                        <p:tav tm="100000">
                                          <p:val>
                                            <p:strVal val="#ppt_x"/>
                                          </p:val>
                                        </p:tav>
                                      </p:tavLst>
                                    </p:anim>
                                    <p:anim calcmode="lin" valueType="num">
                                      <p:cBhvr additive="base">
                                        <p:cTn id="13" dur="2000" fill="hold"/>
                                        <p:tgtEl>
                                          <p:spTgt spid="819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203"/>
                                        </p:tgtEl>
                                        <p:attrNameLst>
                                          <p:attrName>style.visibility</p:attrName>
                                        </p:attrNameLst>
                                      </p:cBhvr>
                                      <p:to>
                                        <p:strVal val="visible"/>
                                      </p:to>
                                    </p:set>
                                    <p:anim calcmode="lin" valueType="num">
                                      <p:cBhvr additive="base">
                                        <p:cTn id="23" dur="2000" fill="hold"/>
                                        <p:tgtEl>
                                          <p:spTgt spid="8203"/>
                                        </p:tgtEl>
                                        <p:attrNameLst>
                                          <p:attrName>ppt_x</p:attrName>
                                        </p:attrNameLst>
                                      </p:cBhvr>
                                      <p:tavLst>
                                        <p:tav tm="0">
                                          <p:val>
                                            <p:strVal val="0-#ppt_w/2"/>
                                          </p:val>
                                        </p:tav>
                                        <p:tav tm="100000">
                                          <p:val>
                                            <p:strVal val="#ppt_x"/>
                                          </p:val>
                                        </p:tav>
                                      </p:tavLst>
                                    </p:anim>
                                    <p:anim calcmode="lin" valueType="num">
                                      <p:cBhvr additive="base">
                                        <p:cTn id="24" dur="2000" fill="hold"/>
                                        <p:tgtEl>
                                          <p:spTgt spid="82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9" grpId="0" animBg="1"/>
      <p:bldP spid="820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15D7C318-663B-4B00-A150-4A4E94F07B9B}"/>
              </a:ext>
            </a:extLst>
          </p:cNvPr>
          <p:cNvGrpSpPr>
            <a:grpSpLocks/>
          </p:cNvGrpSpPr>
          <p:nvPr/>
        </p:nvGrpSpPr>
        <p:grpSpPr bwMode="auto">
          <a:xfrm>
            <a:off x="0" y="149225"/>
            <a:ext cx="6324600" cy="6648450"/>
            <a:chOff x="3264" y="588"/>
            <a:chExt cx="914" cy="1084"/>
          </a:xfrm>
        </p:grpSpPr>
        <p:pic>
          <p:nvPicPr>
            <p:cNvPr id="9224" name="Picture 5" descr="thit ga">
              <a:extLst>
                <a:ext uri="{FF2B5EF4-FFF2-40B4-BE49-F238E27FC236}">
                  <a16:creationId xmlns:a16="http://schemas.microsoft.com/office/drawing/2014/main" id="{F2C1CBE0-581A-435D-867C-3C1BDAD84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588"/>
              <a:ext cx="914" cy="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 Box 6">
              <a:extLst>
                <a:ext uri="{FF2B5EF4-FFF2-40B4-BE49-F238E27FC236}">
                  <a16:creationId xmlns:a16="http://schemas.microsoft.com/office/drawing/2014/main" id="{38655934-FD91-4EA2-AEDB-19F0A123BF7F}"/>
                </a:ext>
              </a:extLst>
            </p:cNvPr>
            <p:cNvSpPr txBox="1">
              <a:spLocks noChangeArrowheads="1"/>
            </p:cNvSpPr>
            <p:nvPr/>
          </p:nvSpPr>
          <p:spPr bwMode="auto">
            <a:xfrm>
              <a:off x="3360" y="1536"/>
              <a:ext cx="76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Thịt gà</a:t>
              </a:r>
            </a:p>
          </p:txBody>
        </p:sp>
      </p:grpSp>
      <p:sp>
        <p:nvSpPr>
          <p:cNvPr id="9223" name="Text Box 7">
            <a:extLst>
              <a:ext uri="{FF2B5EF4-FFF2-40B4-BE49-F238E27FC236}">
                <a16:creationId xmlns:a16="http://schemas.microsoft.com/office/drawing/2014/main" id="{0DC84946-FEE2-498C-873E-265FF5A766B7}"/>
              </a:ext>
            </a:extLst>
          </p:cNvPr>
          <p:cNvSpPr txBox="1">
            <a:spLocks noChangeArrowheads="1"/>
          </p:cNvSpPr>
          <p:nvPr/>
        </p:nvSpPr>
        <p:spPr bwMode="auto">
          <a:xfrm>
            <a:off x="1219200" y="6024563"/>
            <a:ext cx="44196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vật</a:t>
            </a:r>
          </a:p>
        </p:txBody>
      </p:sp>
      <p:grpSp>
        <p:nvGrpSpPr>
          <p:cNvPr id="3" name="Group 8">
            <a:extLst>
              <a:ext uri="{FF2B5EF4-FFF2-40B4-BE49-F238E27FC236}">
                <a16:creationId xmlns:a16="http://schemas.microsoft.com/office/drawing/2014/main" id="{526AB5DE-E629-4A5B-8EEA-17CB94CD2252}"/>
              </a:ext>
            </a:extLst>
          </p:cNvPr>
          <p:cNvGrpSpPr>
            <a:grpSpLocks/>
          </p:cNvGrpSpPr>
          <p:nvPr/>
        </p:nvGrpSpPr>
        <p:grpSpPr bwMode="auto">
          <a:xfrm>
            <a:off x="6400800" y="152400"/>
            <a:ext cx="5562600" cy="6661150"/>
            <a:chOff x="4656" y="576"/>
            <a:chExt cx="914" cy="1038"/>
          </a:xfrm>
        </p:grpSpPr>
        <p:pic>
          <p:nvPicPr>
            <p:cNvPr id="9222" name="Picture 9" descr="sua bo">
              <a:extLst>
                <a:ext uri="{FF2B5EF4-FFF2-40B4-BE49-F238E27FC236}">
                  <a16:creationId xmlns:a16="http://schemas.microsoft.com/office/drawing/2014/main" id="{85AC3B88-EE03-41D6-A784-B4616E7CF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576"/>
              <a:ext cx="914"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CBEB2D04-EF11-4357-956C-565254B2F2D9}"/>
                </a:ext>
              </a:extLst>
            </p:cNvPr>
            <p:cNvSpPr txBox="1">
              <a:spLocks noChangeArrowheads="1"/>
            </p:cNvSpPr>
            <p:nvPr/>
          </p:nvSpPr>
          <p:spPr bwMode="auto">
            <a:xfrm>
              <a:off x="4772" y="1485"/>
              <a:ext cx="76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Sữa bò tươi</a:t>
              </a:r>
            </a:p>
          </p:txBody>
        </p:sp>
      </p:grpSp>
      <p:sp>
        <p:nvSpPr>
          <p:cNvPr id="9227" name="Text Box 11">
            <a:extLst>
              <a:ext uri="{FF2B5EF4-FFF2-40B4-BE49-F238E27FC236}">
                <a16:creationId xmlns:a16="http://schemas.microsoft.com/office/drawing/2014/main" id="{468E7066-8E21-4547-A882-AD667CF93310}"/>
              </a:ext>
            </a:extLst>
          </p:cNvPr>
          <p:cNvSpPr txBox="1">
            <a:spLocks noChangeArrowheads="1"/>
          </p:cNvSpPr>
          <p:nvPr/>
        </p:nvSpPr>
        <p:spPr bwMode="auto">
          <a:xfrm>
            <a:off x="7107238" y="6024563"/>
            <a:ext cx="42672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23"/>
                                        </p:tgtEl>
                                        <p:attrNameLst>
                                          <p:attrName>style.visibility</p:attrName>
                                        </p:attrNameLst>
                                      </p:cBhvr>
                                      <p:to>
                                        <p:strVal val="visible"/>
                                      </p:to>
                                    </p:set>
                                    <p:anim calcmode="lin" valueType="num">
                                      <p:cBhvr additive="base">
                                        <p:cTn id="12" dur="2000" fill="hold"/>
                                        <p:tgtEl>
                                          <p:spTgt spid="9223"/>
                                        </p:tgtEl>
                                        <p:attrNameLst>
                                          <p:attrName>ppt_x</p:attrName>
                                        </p:attrNameLst>
                                      </p:cBhvr>
                                      <p:tavLst>
                                        <p:tav tm="0">
                                          <p:val>
                                            <p:strVal val="0-#ppt_w/2"/>
                                          </p:val>
                                        </p:tav>
                                        <p:tav tm="100000">
                                          <p:val>
                                            <p:strVal val="#ppt_x"/>
                                          </p:val>
                                        </p:tav>
                                      </p:tavLst>
                                    </p:anim>
                                    <p:anim calcmode="lin" valueType="num">
                                      <p:cBhvr additive="base">
                                        <p:cTn id="13" dur="2000" fill="hold"/>
                                        <p:tgtEl>
                                          <p:spTgt spid="92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9227"/>
                                        </p:tgtEl>
                                        <p:attrNameLst>
                                          <p:attrName>style.visibility</p:attrName>
                                        </p:attrNameLst>
                                      </p:cBhvr>
                                      <p:to>
                                        <p:strVal val="visible"/>
                                      </p:to>
                                    </p:set>
                                    <p:anim calcmode="lin" valueType="num">
                                      <p:cBhvr additive="base">
                                        <p:cTn id="26" dur="2000" fill="hold"/>
                                        <p:tgtEl>
                                          <p:spTgt spid="9227"/>
                                        </p:tgtEl>
                                        <p:attrNameLst>
                                          <p:attrName>ppt_x</p:attrName>
                                        </p:attrNameLst>
                                      </p:cBhvr>
                                      <p:tavLst>
                                        <p:tav tm="0">
                                          <p:val>
                                            <p:strVal val="0-#ppt_w/2"/>
                                          </p:val>
                                        </p:tav>
                                        <p:tav tm="100000">
                                          <p:val>
                                            <p:strVal val="#ppt_x"/>
                                          </p:val>
                                        </p:tav>
                                      </p:tavLst>
                                    </p:anim>
                                    <p:anim calcmode="lin" valueType="num">
                                      <p:cBhvr additive="base">
                                        <p:cTn id="27" dur="2000" fill="hold"/>
                                        <p:tgtEl>
                                          <p:spTgt spid="9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nuoc cam">
            <a:extLst>
              <a:ext uri="{FF2B5EF4-FFF2-40B4-BE49-F238E27FC236}">
                <a16:creationId xmlns:a16="http://schemas.microsoft.com/office/drawing/2014/main" id="{CE3655D1-4C92-45D2-ADAD-11AEE21C12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51816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a:extLst>
              <a:ext uri="{FF2B5EF4-FFF2-40B4-BE49-F238E27FC236}">
                <a16:creationId xmlns:a16="http://schemas.microsoft.com/office/drawing/2014/main" id="{81E0AE9B-BA14-46E6-8B46-31641F010765}"/>
              </a:ext>
            </a:extLst>
          </p:cNvPr>
          <p:cNvSpPr txBox="1">
            <a:spLocks noChangeArrowheads="1"/>
          </p:cNvSpPr>
          <p:nvPr/>
        </p:nvSpPr>
        <p:spPr bwMode="auto">
          <a:xfrm>
            <a:off x="0" y="5957888"/>
            <a:ext cx="38100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Nước cam</a:t>
            </a:r>
          </a:p>
        </p:txBody>
      </p:sp>
      <p:sp>
        <p:nvSpPr>
          <p:cNvPr id="10246" name="Text Box 6">
            <a:extLst>
              <a:ext uri="{FF2B5EF4-FFF2-40B4-BE49-F238E27FC236}">
                <a16:creationId xmlns:a16="http://schemas.microsoft.com/office/drawing/2014/main" id="{50460067-71D7-41AD-A49C-A6F2FAA96A39}"/>
              </a:ext>
            </a:extLst>
          </p:cNvPr>
          <p:cNvSpPr txBox="1">
            <a:spLocks noChangeArrowheads="1"/>
          </p:cNvSpPr>
          <p:nvPr/>
        </p:nvSpPr>
        <p:spPr bwMode="auto">
          <a:xfrm>
            <a:off x="228600" y="5986463"/>
            <a:ext cx="40386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Thực vật</a:t>
            </a:r>
          </a:p>
        </p:txBody>
      </p:sp>
      <p:grpSp>
        <p:nvGrpSpPr>
          <p:cNvPr id="2" name="Group 7">
            <a:extLst>
              <a:ext uri="{FF2B5EF4-FFF2-40B4-BE49-F238E27FC236}">
                <a16:creationId xmlns:a16="http://schemas.microsoft.com/office/drawing/2014/main" id="{2152809D-E2B8-422C-824A-1931DC88EBF4}"/>
              </a:ext>
            </a:extLst>
          </p:cNvPr>
          <p:cNvGrpSpPr>
            <a:grpSpLocks/>
          </p:cNvGrpSpPr>
          <p:nvPr/>
        </p:nvGrpSpPr>
        <p:grpSpPr bwMode="auto">
          <a:xfrm>
            <a:off x="4648200" y="107950"/>
            <a:ext cx="7391400" cy="6505575"/>
            <a:chOff x="4560" y="2016"/>
            <a:chExt cx="965" cy="660"/>
          </a:xfrm>
        </p:grpSpPr>
        <p:pic>
          <p:nvPicPr>
            <p:cNvPr id="10247" name="Picture 8" descr="ca">
              <a:extLst>
                <a:ext uri="{FF2B5EF4-FFF2-40B4-BE49-F238E27FC236}">
                  <a16:creationId xmlns:a16="http://schemas.microsoft.com/office/drawing/2014/main" id="{AD899894-35E0-46EF-836D-F97E23CEC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 y="2016"/>
              <a:ext cx="965"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Text Box 9">
              <a:extLst>
                <a:ext uri="{FF2B5EF4-FFF2-40B4-BE49-F238E27FC236}">
                  <a16:creationId xmlns:a16="http://schemas.microsoft.com/office/drawing/2014/main" id="{075C9C0B-3199-4C3E-BAB5-D97FF43BC8FB}"/>
                </a:ext>
              </a:extLst>
            </p:cNvPr>
            <p:cNvSpPr txBox="1">
              <a:spLocks noChangeArrowheads="1"/>
            </p:cNvSpPr>
            <p:nvPr/>
          </p:nvSpPr>
          <p:spPr bwMode="auto">
            <a:xfrm>
              <a:off x="4704" y="2592"/>
              <a:ext cx="672"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Cá</a:t>
              </a:r>
            </a:p>
          </p:txBody>
        </p:sp>
      </p:grpSp>
      <p:sp>
        <p:nvSpPr>
          <p:cNvPr id="10250" name="Text Box 10">
            <a:extLst>
              <a:ext uri="{FF2B5EF4-FFF2-40B4-BE49-F238E27FC236}">
                <a16:creationId xmlns:a16="http://schemas.microsoft.com/office/drawing/2014/main" id="{0FA61B6E-D5FE-4060-B9E2-35C273E74083}"/>
              </a:ext>
            </a:extLst>
          </p:cNvPr>
          <p:cNvSpPr txBox="1">
            <a:spLocks noChangeArrowheads="1"/>
          </p:cNvSpPr>
          <p:nvPr/>
        </p:nvSpPr>
        <p:spPr bwMode="auto">
          <a:xfrm>
            <a:off x="6324600" y="5957888"/>
            <a:ext cx="42672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10244"/>
                                        </p:tgtEl>
                                        <p:attrNameLst>
                                          <p:attrName>style.visibility</p:attrName>
                                        </p:attrNameLst>
                                      </p:cBhvr>
                                      <p:to>
                                        <p:strVal val="visible"/>
                                      </p:to>
                                    </p:set>
                                    <p:anim to="" calcmode="lin" valueType="num">
                                      <p:cBhvr>
                                        <p:cTn id="7" dur="1" fill="hold"/>
                                        <p:tgtEl>
                                          <p:spTgt spid="102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diamond(in)">
                                      <p:cBhvr>
                                        <p:cTn id="12" dur="2000"/>
                                        <p:tgtEl>
                                          <p:spTgt spid="102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 calcmode="lin" valueType="num">
                                      <p:cBhvr additive="base">
                                        <p:cTn id="17" dur="2000" fill="hold"/>
                                        <p:tgtEl>
                                          <p:spTgt spid="10246"/>
                                        </p:tgtEl>
                                        <p:attrNameLst>
                                          <p:attrName>ppt_x</p:attrName>
                                        </p:attrNameLst>
                                      </p:cBhvr>
                                      <p:tavLst>
                                        <p:tav tm="0">
                                          <p:val>
                                            <p:strVal val="0-#ppt_w/2"/>
                                          </p:val>
                                        </p:tav>
                                        <p:tav tm="100000">
                                          <p:val>
                                            <p:strVal val="#ppt_x"/>
                                          </p:val>
                                        </p:tav>
                                      </p:tavLst>
                                    </p:anim>
                                    <p:anim calcmode="lin" valueType="num">
                                      <p:cBhvr additive="base">
                                        <p:cTn id="18" dur="2000" fill="hold"/>
                                        <p:tgtEl>
                                          <p:spTgt spid="1024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0250"/>
                                        </p:tgtEl>
                                        <p:attrNameLst>
                                          <p:attrName>style.visibility</p:attrName>
                                        </p:attrNameLst>
                                      </p:cBhvr>
                                      <p:to>
                                        <p:strVal val="visible"/>
                                      </p:to>
                                    </p:set>
                                    <p:anim calcmode="lin" valueType="num">
                                      <p:cBhvr additive="base">
                                        <p:cTn id="29" dur="2000" fill="hold"/>
                                        <p:tgtEl>
                                          <p:spTgt spid="10250"/>
                                        </p:tgtEl>
                                        <p:attrNameLst>
                                          <p:attrName>ppt_x</p:attrName>
                                        </p:attrNameLst>
                                      </p:cBhvr>
                                      <p:tavLst>
                                        <p:tav tm="0">
                                          <p:val>
                                            <p:strVal val="0-#ppt_w/2"/>
                                          </p:val>
                                        </p:tav>
                                        <p:tav tm="100000">
                                          <p:val>
                                            <p:strVal val="#ppt_x"/>
                                          </p:val>
                                        </p:tav>
                                      </p:tavLst>
                                    </p:anim>
                                    <p:anim calcmode="lin" valueType="num">
                                      <p:cBhvr additive="base">
                                        <p:cTn id="30" dur="2000" fill="hold"/>
                                        <p:tgtEl>
                                          <p:spTgt spid="102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animBg="1"/>
      <p:bldP spid="1025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36C1CEE-C5D8-41EE-B036-66139D9AF1F7}"/>
              </a:ext>
            </a:extLst>
          </p:cNvPr>
          <p:cNvGrpSpPr>
            <a:grpSpLocks/>
          </p:cNvGrpSpPr>
          <p:nvPr/>
        </p:nvGrpSpPr>
        <p:grpSpPr bwMode="auto">
          <a:xfrm>
            <a:off x="152400" y="76200"/>
            <a:ext cx="6248400" cy="6564313"/>
            <a:chOff x="1776" y="3168"/>
            <a:chExt cx="914" cy="829"/>
          </a:xfrm>
        </p:grpSpPr>
        <p:pic>
          <p:nvPicPr>
            <p:cNvPr id="11272" name="Picture 5" descr="com">
              <a:extLst>
                <a:ext uri="{FF2B5EF4-FFF2-40B4-BE49-F238E27FC236}">
                  <a16:creationId xmlns:a16="http://schemas.microsoft.com/office/drawing/2014/main" id="{0D02249A-4FA5-4447-86D4-456E6FD4D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 y="3168"/>
              <a:ext cx="914"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 Box 6">
              <a:extLst>
                <a:ext uri="{FF2B5EF4-FFF2-40B4-BE49-F238E27FC236}">
                  <a16:creationId xmlns:a16="http://schemas.microsoft.com/office/drawing/2014/main" id="{64EA3457-470E-4826-AC98-BC5E96AABC76}"/>
                </a:ext>
              </a:extLst>
            </p:cNvPr>
            <p:cNvSpPr txBox="1">
              <a:spLocks noChangeArrowheads="1"/>
            </p:cNvSpPr>
            <p:nvPr/>
          </p:nvSpPr>
          <p:spPr bwMode="auto">
            <a:xfrm>
              <a:off x="1809" y="3888"/>
              <a:ext cx="720"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Cơm</a:t>
              </a:r>
            </a:p>
          </p:txBody>
        </p:sp>
      </p:grpSp>
      <p:sp>
        <p:nvSpPr>
          <p:cNvPr id="11271" name="Text Box 7">
            <a:extLst>
              <a:ext uri="{FF2B5EF4-FFF2-40B4-BE49-F238E27FC236}">
                <a16:creationId xmlns:a16="http://schemas.microsoft.com/office/drawing/2014/main" id="{B4E0B93E-AD55-4C3C-9F35-B9DEFDC237CB}"/>
              </a:ext>
            </a:extLst>
          </p:cNvPr>
          <p:cNvSpPr txBox="1">
            <a:spLocks noChangeArrowheads="1"/>
          </p:cNvSpPr>
          <p:nvPr/>
        </p:nvSpPr>
        <p:spPr bwMode="auto">
          <a:xfrm>
            <a:off x="1371600" y="5827713"/>
            <a:ext cx="40386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Thực vật</a:t>
            </a:r>
          </a:p>
        </p:txBody>
      </p:sp>
      <p:grpSp>
        <p:nvGrpSpPr>
          <p:cNvPr id="3" name="Group 8">
            <a:extLst>
              <a:ext uri="{FF2B5EF4-FFF2-40B4-BE49-F238E27FC236}">
                <a16:creationId xmlns:a16="http://schemas.microsoft.com/office/drawing/2014/main" id="{A27F9CF4-AF30-443D-B867-737A579BAB15}"/>
              </a:ext>
            </a:extLst>
          </p:cNvPr>
          <p:cNvGrpSpPr>
            <a:grpSpLocks/>
          </p:cNvGrpSpPr>
          <p:nvPr/>
        </p:nvGrpSpPr>
        <p:grpSpPr bwMode="auto">
          <a:xfrm>
            <a:off x="6553200" y="0"/>
            <a:ext cx="5638800" cy="6656388"/>
            <a:chOff x="3312" y="1872"/>
            <a:chExt cx="835" cy="987"/>
          </a:xfrm>
        </p:grpSpPr>
        <p:pic>
          <p:nvPicPr>
            <p:cNvPr id="11270" name="Picture 9" descr="thit lon'">
              <a:extLst>
                <a:ext uri="{FF2B5EF4-FFF2-40B4-BE49-F238E27FC236}">
                  <a16:creationId xmlns:a16="http://schemas.microsoft.com/office/drawing/2014/main" id="{710BE49C-64C3-4173-817A-CC232A441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872"/>
              <a:ext cx="835"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0">
              <a:extLst>
                <a:ext uri="{FF2B5EF4-FFF2-40B4-BE49-F238E27FC236}">
                  <a16:creationId xmlns:a16="http://schemas.microsoft.com/office/drawing/2014/main" id="{00AEE57B-F9B3-48A0-9A38-F8503D7F7696}"/>
                </a:ext>
              </a:extLst>
            </p:cNvPr>
            <p:cNvSpPr txBox="1">
              <a:spLocks noChangeArrowheads="1"/>
            </p:cNvSpPr>
            <p:nvPr/>
          </p:nvSpPr>
          <p:spPr bwMode="auto">
            <a:xfrm>
              <a:off x="3504" y="2736"/>
              <a:ext cx="57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VnTime" panose="020B7200000000000000" pitchFamily="34" charset="0"/>
                  <a:ea typeface="+mn-ea"/>
                  <a:cs typeface="+mn-cs"/>
                </a:rPr>
                <a:t>Thịt lợn</a:t>
              </a:r>
            </a:p>
          </p:txBody>
        </p:sp>
      </p:grpSp>
      <p:sp>
        <p:nvSpPr>
          <p:cNvPr id="11275" name="Text Box 11">
            <a:extLst>
              <a:ext uri="{FF2B5EF4-FFF2-40B4-BE49-F238E27FC236}">
                <a16:creationId xmlns:a16="http://schemas.microsoft.com/office/drawing/2014/main" id="{E0A958AD-52E3-48BC-B769-81B531BF1440}"/>
              </a:ext>
            </a:extLst>
          </p:cNvPr>
          <p:cNvSpPr txBox="1">
            <a:spLocks noChangeArrowheads="1"/>
          </p:cNvSpPr>
          <p:nvPr/>
        </p:nvSpPr>
        <p:spPr bwMode="auto">
          <a:xfrm>
            <a:off x="7472363" y="5845175"/>
            <a:ext cx="4267200" cy="823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2000" fill="hold"/>
                                        <p:tgtEl>
                                          <p:spTgt spid="11271"/>
                                        </p:tgtEl>
                                        <p:attrNameLst>
                                          <p:attrName>ppt_x</p:attrName>
                                        </p:attrNameLst>
                                      </p:cBhvr>
                                      <p:tavLst>
                                        <p:tav tm="0">
                                          <p:val>
                                            <p:strVal val="0-#ppt_w/2"/>
                                          </p:val>
                                        </p:tav>
                                        <p:tav tm="100000">
                                          <p:val>
                                            <p:strVal val="#ppt_x"/>
                                          </p:val>
                                        </p:tav>
                                      </p:tavLst>
                                    </p:anim>
                                    <p:anim calcmode="lin" valueType="num">
                                      <p:cBhvr additive="base">
                                        <p:cTn id="13" dur="2000" fill="hold"/>
                                        <p:tgtEl>
                                          <p:spTgt spid="11271"/>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lide(fromBottom)">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275"/>
                                        </p:tgtEl>
                                        <p:attrNameLst>
                                          <p:attrName>style.visibility</p:attrName>
                                        </p:attrNameLst>
                                      </p:cBhvr>
                                      <p:to>
                                        <p:strVal val="visible"/>
                                      </p:to>
                                    </p:set>
                                    <p:anim calcmode="lin" valueType="num">
                                      <p:cBhvr additive="base">
                                        <p:cTn id="23" dur="2000" fill="hold"/>
                                        <p:tgtEl>
                                          <p:spTgt spid="11275"/>
                                        </p:tgtEl>
                                        <p:attrNameLst>
                                          <p:attrName>ppt_x</p:attrName>
                                        </p:attrNameLst>
                                      </p:cBhvr>
                                      <p:tavLst>
                                        <p:tav tm="0">
                                          <p:val>
                                            <p:strVal val="0-#ppt_w/2"/>
                                          </p:val>
                                        </p:tav>
                                        <p:tav tm="100000">
                                          <p:val>
                                            <p:strVal val="#ppt_x"/>
                                          </p:val>
                                        </p:tav>
                                      </p:tavLst>
                                    </p:anim>
                                    <p:anim calcmode="lin" valueType="num">
                                      <p:cBhvr additive="base">
                                        <p:cTn id="24" dur="2000" fill="hold"/>
                                        <p:tgtEl>
                                          <p:spTgt spid="112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P spid="1127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DCE90A68-4EC7-4A6E-A199-A5039F6EB7AC}"/>
              </a:ext>
            </a:extLst>
          </p:cNvPr>
          <p:cNvGrpSpPr>
            <a:grpSpLocks/>
          </p:cNvGrpSpPr>
          <p:nvPr/>
        </p:nvGrpSpPr>
        <p:grpSpPr bwMode="auto">
          <a:xfrm>
            <a:off x="0" y="1"/>
            <a:ext cx="12192000" cy="6750697"/>
            <a:chOff x="3936" y="3072"/>
            <a:chExt cx="893" cy="834"/>
          </a:xfrm>
        </p:grpSpPr>
        <p:pic>
          <p:nvPicPr>
            <p:cNvPr id="12292" name="Picture 5" descr="tom">
              <a:extLst>
                <a:ext uri="{FF2B5EF4-FFF2-40B4-BE49-F238E27FC236}">
                  <a16:creationId xmlns:a16="http://schemas.microsoft.com/office/drawing/2014/main" id="{CDEFFCF9-1DAF-4665-9409-77549B4A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 y="3072"/>
              <a:ext cx="893"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a:extLst>
                <a:ext uri="{FF2B5EF4-FFF2-40B4-BE49-F238E27FC236}">
                  <a16:creationId xmlns:a16="http://schemas.microsoft.com/office/drawing/2014/main" id="{77F17229-6B35-4862-880D-62572DE97278}"/>
                </a:ext>
              </a:extLst>
            </p:cNvPr>
            <p:cNvSpPr txBox="1">
              <a:spLocks noChangeArrowheads="1"/>
            </p:cNvSpPr>
            <p:nvPr/>
          </p:nvSpPr>
          <p:spPr bwMode="auto">
            <a:xfrm>
              <a:off x="3936" y="3792"/>
              <a:ext cx="816"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en-US" altLang="en-US" sz="5400" b="1" i="0" u="none" strike="noStrike" kern="1200" cap="none" spc="0" normalizeH="0" baseline="0" noProof="0" dirty="0" err="1" smtClean="0">
                  <a:ln>
                    <a:noFill/>
                  </a:ln>
                  <a:solidFill>
                    <a:srgbClr val="000000"/>
                  </a:solidFill>
                  <a:effectLst/>
                  <a:uLnTx/>
                  <a:uFillTx/>
                  <a:ea typeface="+mn-ea"/>
                  <a:cs typeface="Arial" panose="020B0604020202020204" pitchFamily="34" charset="0"/>
                </a:rPr>
                <a:t>Tôm</a:t>
              </a:r>
              <a:endParaRPr kumimoji="0" lang="en-US" altLang="en-US" sz="5400" b="1"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grpSp>
      <p:sp>
        <p:nvSpPr>
          <p:cNvPr id="12295" name="Text Box 7">
            <a:extLst>
              <a:ext uri="{FF2B5EF4-FFF2-40B4-BE49-F238E27FC236}">
                <a16:creationId xmlns:a16="http://schemas.microsoft.com/office/drawing/2014/main" id="{5E677391-B648-4A56-9B32-39DD58C86ABD}"/>
              </a:ext>
            </a:extLst>
          </p:cNvPr>
          <p:cNvSpPr txBox="1">
            <a:spLocks noChangeArrowheads="1"/>
          </p:cNvSpPr>
          <p:nvPr/>
        </p:nvSpPr>
        <p:spPr bwMode="auto">
          <a:xfrm>
            <a:off x="2923310" y="5886395"/>
            <a:ext cx="4267200" cy="823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Động vật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2000" fill="hold"/>
                                        <p:tgtEl>
                                          <p:spTgt spid="12295"/>
                                        </p:tgtEl>
                                        <p:attrNameLst>
                                          <p:attrName>ppt_x</p:attrName>
                                        </p:attrNameLst>
                                      </p:cBhvr>
                                      <p:tavLst>
                                        <p:tav tm="0">
                                          <p:val>
                                            <p:strVal val="0-#ppt_w/2"/>
                                          </p:val>
                                        </p:tav>
                                        <p:tav tm="100000">
                                          <p:val>
                                            <p:strVal val="#ppt_x"/>
                                          </p:val>
                                        </p:tav>
                                      </p:tavLst>
                                    </p:anim>
                                    <p:anim calcmode="lin" valueType="num">
                                      <p:cBhvr additive="base">
                                        <p:cTn id="14" dur="20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170" name="Rectangle 3"/>
          <p:cNvSpPr>
            <a:spLocks noGrp="1" noRot="1" noChangeArrowheads="1"/>
          </p:cNvSpPr>
          <p:nvPr>
            <p:ph idx="1"/>
          </p:nvPr>
        </p:nvSpPr>
        <p:spPr>
          <a:xfrm>
            <a:off x="762000" y="685800"/>
            <a:ext cx="10972800" cy="5257800"/>
          </a:xfrm>
        </p:spPr>
        <p:txBody>
          <a:bodyPr/>
          <a:lstStyle/>
          <a:p>
            <a:pPr algn="just" eaLnBrk="1" hangingPunct="1">
              <a:buFont typeface="Wingdings" pitchFamily="2" charset="2"/>
              <a:buNone/>
            </a:pPr>
            <a:r>
              <a:rPr lang="en-US" sz="4400" b="1" dirty="0">
                <a:latin typeface="Arial" pitchFamily="34" charset="0"/>
                <a:cs typeface="Arial" pitchFamily="34" charset="0"/>
              </a:rPr>
              <a:t>   </a:t>
            </a: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Ghi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Theo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cậu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a:t>
            </a:r>
          </a:p>
          <a:p>
            <a:pPr algn="just" eaLnBrk="1" hangingPunct="1">
              <a:buFont typeface="Wingdings" pitchFamily="2" charset="2"/>
              <a:buNone/>
            </a:pP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7">
            <a:extLst>
              <a:ext uri="{FF2B5EF4-FFF2-40B4-BE49-F238E27FC236}">
                <a16:creationId xmlns:a16="http://schemas.microsoft.com/office/drawing/2014/main" id="{121C6743-E51B-4C59-A2EB-3F84523181D1}"/>
              </a:ext>
            </a:extLst>
          </p:cNvPr>
          <p:cNvSpPr txBox="1">
            <a:spLocks noChangeArrowheads="1"/>
          </p:cNvSpPr>
          <p:nvPr/>
        </p:nvSpPr>
        <p:spPr bwMode="auto">
          <a:xfrm>
            <a:off x="990600" y="53975"/>
            <a:ext cx="10439400" cy="708025"/>
          </a:xfrm>
          <a:prstGeom prst="rect">
            <a:avLst/>
          </a:prstGeom>
          <a:solidFill>
            <a:schemeClr val="accent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Thức</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ăn</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đô</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uống</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có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nguồn</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gốc</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thực</a:t>
            </a:r>
            <a:r>
              <a:rPr kumimoji="0" lang="en-US" altLang="en-US" sz="4000" b="1" i="0" u="none" strike="noStrike" kern="1200" cap="none" spc="0" normalizeH="0" baseline="0" noProof="0" dirty="0">
                <a:ln>
                  <a:noFill/>
                </a:ln>
                <a:solidFill>
                  <a:srgbClr val="FF0000"/>
                </a:solidFill>
                <a:effectLst/>
                <a:uLnTx/>
                <a:uFillTx/>
                <a:latin typeface="+mn-lt"/>
                <a:ea typeface="+mn-ea"/>
                <a:cs typeface="+mn-cs"/>
              </a:rPr>
              <a:t> </a:t>
            </a:r>
            <a:r>
              <a:rPr kumimoji="0" lang="en-US" altLang="en-US" sz="4000" b="1" i="0" u="none" strike="noStrike" kern="1200" cap="none" spc="0" normalizeH="0" baseline="0" noProof="0" dirty="0" err="1">
                <a:ln>
                  <a:noFill/>
                </a:ln>
                <a:solidFill>
                  <a:srgbClr val="FF0000"/>
                </a:solidFill>
                <a:effectLst/>
                <a:uLnTx/>
                <a:uFillTx/>
                <a:latin typeface="+mn-lt"/>
                <a:ea typeface="+mn-ea"/>
                <a:cs typeface="+mn-cs"/>
              </a:rPr>
              <a:t>vật</a:t>
            </a:r>
            <a:endParaRPr kumimoji="0" lang="en-US" altLang="en-US" sz="4000" b="1" i="0" u="none" strike="noStrike" kern="1200" cap="none" spc="0" normalizeH="0" baseline="0" noProof="0" dirty="0">
              <a:ln>
                <a:noFill/>
              </a:ln>
              <a:solidFill>
                <a:srgbClr val="FF0000"/>
              </a:solidFill>
              <a:effectLst/>
              <a:uLnTx/>
              <a:uFillTx/>
              <a:latin typeface="+mn-lt"/>
              <a:ea typeface="+mn-ea"/>
              <a:cs typeface="+mn-cs"/>
            </a:endParaRPr>
          </a:p>
        </p:txBody>
      </p:sp>
      <p:pic>
        <p:nvPicPr>
          <p:cNvPr id="7216" name="Picture 48" descr="rau cai">
            <a:extLst>
              <a:ext uri="{FF2B5EF4-FFF2-40B4-BE49-F238E27FC236}">
                <a16:creationId xmlns:a16="http://schemas.microsoft.com/office/drawing/2014/main" id="{EEE3AA88-1741-447A-A237-616C93ED4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7" name="Text Box 49">
            <a:extLst>
              <a:ext uri="{FF2B5EF4-FFF2-40B4-BE49-F238E27FC236}">
                <a16:creationId xmlns:a16="http://schemas.microsoft.com/office/drawing/2014/main" id="{39E7833C-7213-437A-BB17-80FF6564A856}"/>
              </a:ext>
            </a:extLst>
          </p:cNvPr>
          <p:cNvSpPr txBox="1">
            <a:spLocks noChangeArrowheads="1"/>
          </p:cNvSpPr>
          <p:nvPr/>
        </p:nvSpPr>
        <p:spPr bwMode="auto">
          <a:xfrm>
            <a:off x="1047750" y="2963863"/>
            <a:ext cx="1981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Rau cải</a:t>
            </a:r>
          </a:p>
        </p:txBody>
      </p:sp>
      <p:grpSp>
        <p:nvGrpSpPr>
          <p:cNvPr id="2" name="Group 50">
            <a:extLst>
              <a:ext uri="{FF2B5EF4-FFF2-40B4-BE49-F238E27FC236}">
                <a16:creationId xmlns:a16="http://schemas.microsoft.com/office/drawing/2014/main" id="{E6878B8A-87C0-4D7C-AC7D-FDF6E599DF96}"/>
              </a:ext>
            </a:extLst>
          </p:cNvPr>
          <p:cNvGrpSpPr>
            <a:grpSpLocks/>
          </p:cNvGrpSpPr>
          <p:nvPr/>
        </p:nvGrpSpPr>
        <p:grpSpPr bwMode="auto">
          <a:xfrm>
            <a:off x="3886200" y="914400"/>
            <a:ext cx="3657600" cy="2743200"/>
            <a:chOff x="1776" y="672"/>
            <a:chExt cx="893" cy="959"/>
          </a:xfrm>
        </p:grpSpPr>
        <p:pic>
          <p:nvPicPr>
            <p:cNvPr id="13329" name="Picture 51" descr="dau co ve">
              <a:extLst>
                <a:ext uri="{FF2B5EF4-FFF2-40B4-BE49-F238E27FC236}">
                  <a16:creationId xmlns:a16="http://schemas.microsoft.com/office/drawing/2014/main" id="{57DF9DF2-1197-4A8E-8F46-4AC8EA9FA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672"/>
              <a:ext cx="893"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0" name="Text Box 52">
              <a:extLst>
                <a:ext uri="{FF2B5EF4-FFF2-40B4-BE49-F238E27FC236}">
                  <a16:creationId xmlns:a16="http://schemas.microsoft.com/office/drawing/2014/main" id="{E5A7EB7C-AAC1-4C96-99C4-6F70E38FD265}"/>
                </a:ext>
              </a:extLst>
            </p:cNvPr>
            <p:cNvSpPr txBox="1">
              <a:spLocks noChangeArrowheads="1"/>
            </p:cNvSpPr>
            <p:nvPr/>
          </p:nvSpPr>
          <p:spPr bwMode="auto">
            <a:xfrm>
              <a:off x="1824" y="1392"/>
              <a:ext cx="768"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Đậu cô ve</a:t>
              </a:r>
            </a:p>
          </p:txBody>
        </p:sp>
      </p:grpSp>
      <p:grpSp>
        <p:nvGrpSpPr>
          <p:cNvPr id="3" name="Group 53">
            <a:extLst>
              <a:ext uri="{FF2B5EF4-FFF2-40B4-BE49-F238E27FC236}">
                <a16:creationId xmlns:a16="http://schemas.microsoft.com/office/drawing/2014/main" id="{9CDD832B-5385-4E67-86ED-AB813E85ED04}"/>
              </a:ext>
            </a:extLst>
          </p:cNvPr>
          <p:cNvGrpSpPr>
            <a:grpSpLocks/>
          </p:cNvGrpSpPr>
          <p:nvPr/>
        </p:nvGrpSpPr>
        <p:grpSpPr bwMode="auto">
          <a:xfrm>
            <a:off x="7467600" y="866775"/>
            <a:ext cx="3962400" cy="2767013"/>
            <a:chOff x="144" y="1776"/>
            <a:chExt cx="1296" cy="853"/>
          </a:xfrm>
        </p:grpSpPr>
        <p:pic>
          <p:nvPicPr>
            <p:cNvPr id="13327" name="Picture 54" descr="bi dao">
              <a:extLst>
                <a:ext uri="{FF2B5EF4-FFF2-40B4-BE49-F238E27FC236}">
                  <a16:creationId xmlns:a16="http://schemas.microsoft.com/office/drawing/2014/main" id="{F14090CC-9C02-41E7-9804-A3B3B2A94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776"/>
              <a:ext cx="1296"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 Box 55">
              <a:extLst>
                <a:ext uri="{FF2B5EF4-FFF2-40B4-BE49-F238E27FC236}">
                  <a16:creationId xmlns:a16="http://schemas.microsoft.com/office/drawing/2014/main" id="{560F200B-F75D-4882-8E15-FBD6AA14342C}"/>
                </a:ext>
              </a:extLst>
            </p:cNvPr>
            <p:cNvSpPr txBox="1">
              <a:spLocks noChangeArrowheads="1"/>
            </p:cNvSpPr>
            <p:nvPr/>
          </p:nvSpPr>
          <p:spPr bwMode="auto">
            <a:xfrm>
              <a:off x="388" y="2411"/>
              <a:ext cx="81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Bí đao</a:t>
              </a:r>
            </a:p>
          </p:txBody>
        </p:sp>
      </p:grpSp>
      <p:grpSp>
        <p:nvGrpSpPr>
          <p:cNvPr id="4" name="Group 56">
            <a:extLst>
              <a:ext uri="{FF2B5EF4-FFF2-40B4-BE49-F238E27FC236}">
                <a16:creationId xmlns:a16="http://schemas.microsoft.com/office/drawing/2014/main" id="{C0A68CB8-9389-4DED-8754-6BB5A1AADCE2}"/>
              </a:ext>
            </a:extLst>
          </p:cNvPr>
          <p:cNvGrpSpPr>
            <a:grpSpLocks/>
          </p:cNvGrpSpPr>
          <p:nvPr/>
        </p:nvGrpSpPr>
        <p:grpSpPr bwMode="auto">
          <a:xfrm>
            <a:off x="457200" y="3657600"/>
            <a:ext cx="3429000" cy="3195638"/>
            <a:chOff x="1776" y="1728"/>
            <a:chExt cx="871" cy="1171"/>
          </a:xfrm>
        </p:grpSpPr>
        <p:pic>
          <p:nvPicPr>
            <p:cNvPr id="13325" name="Picture 57" descr="lac">
              <a:extLst>
                <a:ext uri="{FF2B5EF4-FFF2-40B4-BE49-F238E27FC236}">
                  <a16:creationId xmlns:a16="http://schemas.microsoft.com/office/drawing/2014/main" id="{A27DD364-81B2-4532-B381-659FB35F37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1728"/>
              <a:ext cx="871" cy="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 Box 58">
              <a:extLst>
                <a:ext uri="{FF2B5EF4-FFF2-40B4-BE49-F238E27FC236}">
                  <a16:creationId xmlns:a16="http://schemas.microsoft.com/office/drawing/2014/main" id="{3076B0BE-0256-4F1D-9EB2-07C17BAC239E}"/>
                </a:ext>
              </a:extLst>
            </p:cNvPr>
            <p:cNvSpPr txBox="1">
              <a:spLocks noChangeArrowheads="1"/>
            </p:cNvSpPr>
            <p:nvPr/>
          </p:nvSpPr>
          <p:spPr bwMode="auto">
            <a:xfrm>
              <a:off x="1920" y="2640"/>
              <a:ext cx="67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Lạc</a:t>
              </a:r>
            </a:p>
          </p:txBody>
        </p:sp>
      </p:grpSp>
      <p:pic>
        <p:nvPicPr>
          <p:cNvPr id="7227" name="Picture 59" descr="nuoc cam">
            <a:extLst>
              <a:ext uri="{FF2B5EF4-FFF2-40B4-BE49-F238E27FC236}">
                <a16:creationId xmlns:a16="http://schemas.microsoft.com/office/drawing/2014/main" id="{282F6981-62D6-4021-A7CD-16AE0BE0B8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4025" y="3665538"/>
            <a:ext cx="2405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28" name="Text Box 60">
            <a:extLst>
              <a:ext uri="{FF2B5EF4-FFF2-40B4-BE49-F238E27FC236}">
                <a16:creationId xmlns:a16="http://schemas.microsoft.com/office/drawing/2014/main" id="{86E5E89A-D461-4A0C-934C-C103C7037067}"/>
              </a:ext>
            </a:extLst>
          </p:cNvPr>
          <p:cNvSpPr txBox="1">
            <a:spLocks noChangeArrowheads="1"/>
          </p:cNvSpPr>
          <p:nvPr/>
        </p:nvSpPr>
        <p:spPr bwMode="auto">
          <a:xfrm>
            <a:off x="5410200" y="609600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Nước cam</a:t>
            </a:r>
          </a:p>
        </p:txBody>
      </p:sp>
      <p:grpSp>
        <p:nvGrpSpPr>
          <p:cNvPr id="5" name="Group 61">
            <a:extLst>
              <a:ext uri="{FF2B5EF4-FFF2-40B4-BE49-F238E27FC236}">
                <a16:creationId xmlns:a16="http://schemas.microsoft.com/office/drawing/2014/main" id="{7455D59A-338A-46E1-8A2F-78169DC0EE52}"/>
              </a:ext>
            </a:extLst>
          </p:cNvPr>
          <p:cNvGrpSpPr>
            <a:grpSpLocks/>
          </p:cNvGrpSpPr>
          <p:nvPr/>
        </p:nvGrpSpPr>
        <p:grpSpPr bwMode="auto">
          <a:xfrm>
            <a:off x="8213725" y="3657600"/>
            <a:ext cx="3368675" cy="3130550"/>
            <a:chOff x="1776" y="3168"/>
            <a:chExt cx="914" cy="931"/>
          </a:xfrm>
        </p:grpSpPr>
        <p:pic>
          <p:nvPicPr>
            <p:cNvPr id="13323" name="Picture 62" descr="com">
              <a:extLst>
                <a:ext uri="{FF2B5EF4-FFF2-40B4-BE49-F238E27FC236}">
                  <a16:creationId xmlns:a16="http://schemas.microsoft.com/office/drawing/2014/main" id="{4FF64E8A-6093-4B3B-92E3-1B3D7B4C6D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3168"/>
              <a:ext cx="914"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63">
              <a:extLst>
                <a:ext uri="{FF2B5EF4-FFF2-40B4-BE49-F238E27FC236}">
                  <a16:creationId xmlns:a16="http://schemas.microsoft.com/office/drawing/2014/main" id="{0FCB5233-3D89-41AB-819D-7B8F0C737605}"/>
                </a:ext>
              </a:extLst>
            </p:cNvPr>
            <p:cNvSpPr txBox="1">
              <a:spLocks noChangeArrowheads="1"/>
            </p:cNvSpPr>
            <p:nvPr/>
          </p:nvSpPr>
          <p:spPr bwMode="auto">
            <a:xfrm>
              <a:off x="1872" y="3888"/>
              <a:ext cx="720"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VnTime" panose="020B7200000000000000" pitchFamily="34" charset="0"/>
                  <a:ea typeface="+mn-ea"/>
                  <a:cs typeface="+mn-cs"/>
                </a:rPr>
                <a:t>    </a:t>
              </a: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Cơm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16"/>
                                        </p:tgtEl>
                                        <p:attrNameLst>
                                          <p:attrName>style.visibility</p:attrName>
                                        </p:attrNameLst>
                                      </p:cBhvr>
                                      <p:to>
                                        <p:strVal val="visible"/>
                                      </p:to>
                                    </p:set>
                                    <p:anim calcmode="lin" valueType="num">
                                      <p:cBhvr additive="base">
                                        <p:cTn id="7" dur="500" fill="hold"/>
                                        <p:tgtEl>
                                          <p:spTgt spid="7216"/>
                                        </p:tgtEl>
                                        <p:attrNameLst>
                                          <p:attrName>ppt_x</p:attrName>
                                        </p:attrNameLst>
                                      </p:cBhvr>
                                      <p:tavLst>
                                        <p:tav tm="0">
                                          <p:val>
                                            <p:strVal val="#ppt_x"/>
                                          </p:val>
                                        </p:tav>
                                        <p:tav tm="100000">
                                          <p:val>
                                            <p:strVal val="#ppt_x"/>
                                          </p:val>
                                        </p:tav>
                                      </p:tavLst>
                                    </p:anim>
                                    <p:anim calcmode="lin" valueType="num">
                                      <p:cBhvr additive="base">
                                        <p:cTn id="8" dur="500" fill="hold"/>
                                        <p:tgtEl>
                                          <p:spTgt spid="721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7217"/>
                                        </p:tgtEl>
                                        <p:attrNameLst>
                                          <p:attrName>style.visibility</p:attrName>
                                        </p:attrNameLst>
                                      </p:cBhvr>
                                      <p:to>
                                        <p:strVal val="visible"/>
                                      </p:to>
                                    </p:set>
                                    <p:animEffect transition="in" filter="diamond(in)">
                                      <p:cBhvr>
                                        <p:cTn id="13" dur="2000"/>
                                        <p:tgtEl>
                                          <p:spTgt spid="72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out)">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nodeType="clickEffect">
                                  <p:stCondLst>
                                    <p:cond delay="0"/>
                                  </p:stCondLst>
                                  <p:childTnLst>
                                    <p:set>
                                      <p:cBhvr>
                                        <p:cTn id="32" dur="1" fill="hold">
                                          <p:stCondLst>
                                            <p:cond delay="499"/>
                                          </p:stCondLst>
                                        </p:cTn>
                                        <p:tgtEl>
                                          <p:spTgt spid="7227"/>
                                        </p:tgtEl>
                                        <p:attrNameLst>
                                          <p:attrName>style.visibility</p:attrName>
                                        </p:attrNameLst>
                                      </p:cBhvr>
                                      <p:to>
                                        <p:strVal val="visible"/>
                                      </p:to>
                                    </p:set>
                                    <p:anim to="" calcmode="lin" valueType="num">
                                      <p:cBhvr>
                                        <p:cTn id="33" dur="1" fill="hold"/>
                                        <p:tgtEl>
                                          <p:spTgt spid="7227"/>
                                        </p:tgtEl>
                                        <p:attrNameLst>
                                          <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7228"/>
                                        </p:tgtEl>
                                        <p:attrNameLst>
                                          <p:attrName>style.visibility</p:attrName>
                                        </p:attrNameLst>
                                      </p:cBhvr>
                                      <p:to>
                                        <p:strVal val="visible"/>
                                      </p:to>
                                    </p:set>
                                    <p:animEffect transition="in" filter="diamond(in)">
                                      <p:cBhvr>
                                        <p:cTn id="38" dur="2000"/>
                                        <p:tgtEl>
                                          <p:spTgt spid="722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diamond(in)">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7" grpId="0"/>
      <p:bldP spid="722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a:extLst>
              <a:ext uri="{FF2B5EF4-FFF2-40B4-BE49-F238E27FC236}">
                <a16:creationId xmlns:a16="http://schemas.microsoft.com/office/drawing/2014/main" id="{6A2BF5CE-B99D-4157-89DA-22457485B4BB}"/>
              </a:ext>
            </a:extLst>
          </p:cNvPr>
          <p:cNvSpPr txBox="1">
            <a:spLocks noChangeArrowheads="1"/>
          </p:cNvSpPr>
          <p:nvPr/>
        </p:nvSpPr>
        <p:spPr bwMode="auto">
          <a:xfrm>
            <a:off x="1676400" y="0"/>
            <a:ext cx="9144000" cy="708025"/>
          </a:xfrm>
          <a:prstGeom prst="rect">
            <a:avLst/>
          </a:prstGeom>
          <a:solidFill>
            <a:schemeClr val="accent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Thức ăn, đồ uống có nguồn gốc động vật</a:t>
            </a:r>
          </a:p>
        </p:txBody>
      </p:sp>
      <p:grpSp>
        <p:nvGrpSpPr>
          <p:cNvPr id="2" name="Group 5">
            <a:extLst>
              <a:ext uri="{FF2B5EF4-FFF2-40B4-BE49-F238E27FC236}">
                <a16:creationId xmlns:a16="http://schemas.microsoft.com/office/drawing/2014/main" id="{37036788-EF34-4B53-AC36-99A4D0D36E06}"/>
              </a:ext>
            </a:extLst>
          </p:cNvPr>
          <p:cNvGrpSpPr>
            <a:grpSpLocks/>
          </p:cNvGrpSpPr>
          <p:nvPr/>
        </p:nvGrpSpPr>
        <p:grpSpPr bwMode="auto">
          <a:xfrm>
            <a:off x="533400" y="762000"/>
            <a:ext cx="3733800" cy="3424238"/>
            <a:chOff x="3264" y="576"/>
            <a:chExt cx="914" cy="1198"/>
          </a:xfrm>
        </p:grpSpPr>
        <p:pic>
          <p:nvPicPr>
            <p:cNvPr id="14352" name="Picture 6" descr="thit ga">
              <a:extLst>
                <a:ext uri="{FF2B5EF4-FFF2-40B4-BE49-F238E27FC236}">
                  <a16:creationId xmlns:a16="http://schemas.microsoft.com/office/drawing/2014/main" id="{D474CC0D-D7FA-4DE2-879F-D4B2A8DE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 y="576"/>
              <a:ext cx="914" cy="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Text Box 7">
              <a:extLst>
                <a:ext uri="{FF2B5EF4-FFF2-40B4-BE49-F238E27FC236}">
                  <a16:creationId xmlns:a16="http://schemas.microsoft.com/office/drawing/2014/main" id="{3B5B2243-5C9E-46D4-A095-84C9CDEBA2C9}"/>
                </a:ext>
              </a:extLst>
            </p:cNvPr>
            <p:cNvSpPr txBox="1">
              <a:spLocks noChangeArrowheads="1"/>
            </p:cNvSpPr>
            <p:nvPr/>
          </p:nvSpPr>
          <p:spPr bwMode="auto">
            <a:xfrm>
              <a:off x="3384" y="1526"/>
              <a:ext cx="67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Thịt gà</a:t>
              </a:r>
            </a:p>
          </p:txBody>
        </p:sp>
      </p:grpSp>
      <p:grpSp>
        <p:nvGrpSpPr>
          <p:cNvPr id="3" name="Group 8">
            <a:extLst>
              <a:ext uri="{FF2B5EF4-FFF2-40B4-BE49-F238E27FC236}">
                <a16:creationId xmlns:a16="http://schemas.microsoft.com/office/drawing/2014/main" id="{8B2B5D5D-8188-4CC8-9FF8-B905F0C0C7CE}"/>
              </a:ext>
            </a:extLst>
          </p:cNvPr>
          <p:cNvGrpSpPr>
            <a:grpSpLocks/>
          </p:cNvGrpSpPr>
          <p:nvPr/>
        </p:nvGrpSpPr>
        <p:grpSpPr bwMode="auto">
          <a:xfrm>
            <a:off x="4343400" y="762000"/>
            <a:ext cx="3349625" cy="3443288"/>
            <a:chOff x="4656" y="576"/>
            <a:chExt cx="864" cy="1104"/>
          </a:xfrm>
        </p:grpSpPr>
        <p:pic>
          <p:nvPicPr>
            <p:cNvPr id="14350" name="Picture 9" descr="sua bo">
              <a:extLst>
                <a:ext uri="{FF2B5EF4-FFF2-40B4-BE49-F238E27FC236}">
                  <a16:creationId xmlns:a16="http://schemas.microsoft.com/office/drawing/2014/main" id="{24ECCC4C-C00F-4601-B3D4-D6622EAFF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576"/>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 Box 10">
              <a:extLst>
                <a:ext uri="{FF2B5EF4-FFF2-40B4-BE49-F238E27FC236}">
                  <a16:creationId xmlns:a16="http://schemas.microsoft.com/office/drawing/2014/main" id="{88B830E4-2861-48D6-9E6A-9BD862136E92}"/>
                </a:ext>
              </a:extLst>
            </p:cNvPr>
            <p:cNvSpPr txBox="1">
              <a:spLocks noChangeArrowheads="1"/>
            </p:cNvSpPr>
            <p:nvPr/>
          </p:nvSpPr>
          <p:spPr bwMode="auto">
            <a:xfrm>
              <a:off x="4723" y="1453"/>
              <a:ext cx="74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Sữa bò tươi</a:t>
              </a:r>
            </a:p>
          </p:txBody>
        </p:sp>
      </p:grpSp>
      <p:grpSp>
        <p:nvGrpSpPr>
          <p:cNvPr id="4" name="Group 11">
            <a:extLst>
              <a:ext uri="{FF2B5EF4-FFF2-40B4-BE49-F238E27FC236}">
                <a16:creationId xmlns:a16="http://schemas.microsoft.com/office/drawing/2014/main" id="{9F270575-7C30-49DC-9DB1-5E216345D878}"/>
              </a:ext>
            </a:extLst>
          </p:cNvPr>
          <p:cNvGrpSpPr>
            <a:grpSpLocks/>
          </p:cNvGrpSpPr>
          <p:nvPr/>
        </p:nvGrpSpPr>
        <p:grpSpPr bwMode="auto">
          <a:xfrm>
            <a:off x="7656513" y="762000"/>
            <a:ext cx="4078287" cy="3378200"/>
            <a:chOff x="3312" y="1872"/>
            <a:chExt cx="835" cy="1068"/>
          </a:xfrm>
        </p:grpSpPr>
        <p:pic>
          <p:nvPicPr>
            <p:cNvPr id="14348" name="Picture 12" descr="thit lon'">
              <a:extLst>
                <a:ext uri="{FF2B5EF4-FFF2-40B4-BE49-F238E27FC236}">
                  <a16:creationId xmlns:a16="http://schemas.microsoft.com/office/drawing/2014/main" id="{0CBDBBEF-8C80-4399-9B3F-9751A6BDC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1872"/>
              <a:ext cx="835"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 Box 13">
              <a:extLst>
                <a:ext uri="{FF2B5EF4-FFF2-40B4-BE49-F238E27FC236}">
                  <a16:creationId xmlns:a16="http://schemas.microsoft.com/office/drawing/2014/main" id="{7658ECC2-F440-43F9-9B1E-22C932C806C5}"/>
                </a:ext>
              </a:extLst>
            </p:cNvPr>
            <p:cNvSpPr txBox="1">
              <a:spLocks noChangeArrowheads="1"/>
            </p:cNvSpPr>
            <p:nvPr/>
          </p:nvSpPr>
          <p:spPr bwMode="auto">
            <a:xfrm>
              <a:off x="3504" y="2736"/>
              <a:ext cx="576"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Thịt lợn</a:t>
              </a:r>
            </a:p>
          </p:txBody>
        </p:sp>
      </p:grpSp>
      <p:grpSp>
        <p:nvGrpSpPr>
          <p:cNvPr id="5" name="Group 14">
            <a:extLst>
              <a:ext uri="{FF2B5EF4-FFF2-40B4-BE49-F238E27FC236}">
                <a16:creationId xmlns:a16="http://schemas.microsoft.com/office/drawing/2014/main" id="{A78E33A2-DAC0-4610-96E2-08DF2FD6EFE4}"/>
              </a:ext>
            </a:extLst>
          </p:cNvPr>
          <p:cNvGrpSpPr>
            <a:grpSpLocks/>
          </p:cNvGrpSpPr>
          <p:nvPr/>
        </p:nvGrpSpPr>
        <p:grpSpPr bwMode="auto">
          <a:xfrm>
            <a:off x="533400" y="4267200"/>
            <a:ext cx="4267200" cy="2624138"/>
            <a:chOff x="4560" y="2016"/>
            <a:chExt cx="965" cy="789"/>
          </a:xfrm>
        </p:grpSpPr>
        <p:pic>
          <p:nvPicPr>
            <p:cNvPr id="14346" name="Picture 15" descr="ca">
              <a:extLst>
                <a:ext uri="{FF2B5EF4-FFF2-40B4-BE49-F238E27FC236}">
                  <a16:creationId xmlns:a16="http://schemas.microsoft.com/office/drawing/2014/main" id="{D115B2C9-5819-4D56-BA26-983112B70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 y="2016"/>
              <a:ext cx="965"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16">
              <a:extLst>
                <a:ext uri="{FF2B5EF4-FFF2-40B4-BE49-F238E27FC236}">
                  <a16:creationId xmlns:a16="http://schemas.microsoft.com/office/drawing/2014/main" id="{45C5BEEE-2ABE-431A-9EBB-F16EA50BAE91}"/>
                </a:ext>
              </a:extLst>
            </p:cNvPr>
            <p:cNvSpPr txBox="1">
              <a:spLocks noChangeArrowheads="1"/>
            </p:cNvSpPr>
            <p:nvPr/>
          </p:nvSpPr>
          <p:spPr bwMode="auto">
            <a:xfrm>
              <a:off x="4704" y="2592"/>
              <a:ext cx="67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Cá</a:t>
              </a:r>
            </a:p>
          </p:txBody>
        </p:sp>
      </p:grpSp>
      <p:grpSp>
        <p:nvGrpSpPr>
          <p:cNvPr id="6" name="Group 17">
            <a:extLst>
              <a:ext uri="{FF2B5EF4-FFF2-40B4-BE49-F238E27FC236}">
                <a16:creationId xmlns:a16="http://schemas.microsoft.com/office/drawing/2014/main" id="{64D65BD2-1FFF-4437-B8EE-958630B0CE18}"/>
              </a:ext>
            </a:extLst>
          </p:cNvPr>
          <p:cNvGrpSpPr>
            <a:grpSpLocks/>
          </p:cNvGrpSpPr>
          <p:nvPr/>
        </p:nvGrpSpPr>
        <p:grpSpPr bwMode="auto">
          <a:xfrm>
            <a:off x="6400800" y="4214813"/>
            <a:ext cx="5006975" cy="2665412"/>
            <a:chOff x="3936" y="3072"/>
            <a:chExt cx="893" cy="980"/>
          </a:xfrm>
        </p:grpSpPr>
        <p:pic>
          <p:nvPicPr>
            <p:cNvPr id="14344" name="Picture 18" descr="tom">
              <a:extLst>
                <a:ext uri="{FF2B5EF4-FFF2-40B4-BE49-F238E27FC236}">
                  <a16:creationId xmlns:a16="http://schemas.microsoft.com/office/drawing/2014/main" id="{E9B58CB2-087A-4259-AE74-2F22BE422E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3072"/>
              <a:ext cx="893"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 Box 19">
              <a:extLst>
                <a:ext uri="{FF2B5EF4-FFF2-40B4-BE49-F238E27FC236}">
                  <a16:creationId xmlns:a16="http://schemas.microsoft.com/office/drawing/2014/main" id="{66F39DC4-F130-4A1C-A33D-970182BA7258}"/>
                </a:ext>
              </a:extLst>
            </p:cNvPr>
            <p:cNvSpPr txBox="1">
              <a:spLocks noChangeArrowheads="1"/>
            </p:cNvSpPr>
            <p:nvPr/>
          </p:nvSpPr>
          <p:spPr bwMode="auto">
            <a:xfrm>
              <a:off x="4303" y="3792"/>
              <a:ext cx="299"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Tôm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6DE45FC8-47BA-4F69-8BD3-E888BF2274DE}"/>
              </a:ext>
            </a:extLst>
          </p:cNvPr>
          <p:cNvSpPr>
            <a:spLocks noChangeArrowheads="1"/>
          </p:cNvSpPr>
          <p:nvPr/>
        </p:nvSpPr>
        <p:spPr bwMode="auto">
          <a:xfrm>
            <a:off x="685800" y="76200"/>
            <a:ext cx="10972800" cy="1524000"/>
          </a:xfrm>
          <a:prstGeom prst="rect">
            <a:avLst/>
          </a:prstGeom>
          <a:solidFill>
            <a:srgbClr val="FFFF66"/>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Người ta có thể phân loại thức ăn theo cách nào khác ?</a:t>
            </a:r>
          </a:p>
        </p:txBody>
      </p:sp>
      <p:sp>
        <p:nvSpPr>
          <p:cNvPr id="14343" name="Text Box 7">
            <a:extLst>
              <a:ext uri="{FF2B5EF4-FFF2-40B4-BE49-F238E27FC236}">
                <a16:creationId xmlns:a16="http://schemas.microsoft.com/office/drawing/2014/main" id="{5A81833A-0B27-4943-B0F2-09D567ABC627}"/>
              </a:ext>
            </a:extLst>
          </p:cNvPr>
          <p:cNvSpPr txBox="1">
            <a:spLocks noChangeArrowheads="1"/>
          </p:cNvSpPr>
          <p:nvPr/>
        </p:nvSpPr>
        <p:spPr bwMode="auto">
          <a:xfrm>
            <a:off x="990600" y="2438400"/>
            <a:ext cx="10287000"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8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Dựa vào lượng các chất chứa trong mỗi loại thức ăn, người ta chia thức ăn làm 4 nhóm: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343"/>
                                        </p:tgtEl>
                                        <p:attrNameLst>
                                          <p:attrName>style.visibility</p:attrName>
                                        </p:attrNameLst>
                                      </p:cBhvr>
                                      <p:to>
                                        <p:strVal val="visible"/>
                                      </p:to>
                                    </p:set>
                                    <p:animEffect transition="in" filter="diamond(in)">
                                      <p:cBhvr>
                                        <p:cTn id="12" dur="20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autoUpdateAnimBg="0"/>
      <p:bldP spid="1434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a:extLst>
              <a:ext uri="{FF2B5EF4-FFF2-40B4-BE49-F238E27FC236}">
                <a16:creationId xmlns:a16="http://schemas.microsoft.com/office/drawing/2014/main" id="{CC323823-6E0F-4A29-9BCA-DD334EFAA620}"/>
              </a:ext>
            </a:extLst>
          </p:cNvPr>
          <p:cNvSpPr>
            <a:spLocks noChangeArrowheads="1"/>
          </p:cNvSpPr>
          <p:nvPr/>
        </p:nvSpPr>
        <p:spPr bwMode="auto">
          <a:xfrm>
            <a:off x="152400" y="457200"/>
            <a:ext cx="11811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+Nhóm thức ăn chứa nhiều chất bột đường</a:t>
            </a:r>
            <a:endPar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Nhóm thức ăn chứa nhiều chất đạm</a:t>
            </a:r>
            <a:endPar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Nhóm thức ăn chứa nhiều chất béo</a:t>
            </a:r>
            <a:endPar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Nhóm thức ăn chứa nhiều vi ta min và chất khoáng</a:t>
            </a:r>
            <a:endParaRPr kumimoji="0" lang="en-US" altLang="en-US"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Ngoài ra trong nhiều loại thức ăn còn chứa chất xơ và nước).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364">
                                            <p:txEl>
                                              <p:pRg st="0" end="0"/>
                                            </p:txEl>
                                          </p:spTgt>
                                        </p:tgtEl>
                                        <p:attrNameLst>
                                          <p:attrName>style.visibility</p:attrName>
                                        </p:attrNameLst>
                                      </p:cBhvr>
                                      <p:to>
                                        <p:strVal val="visible"/>
                                      </p:to>
                                    </p:set>
                                    <p:anim to="" calcmode="lin" valueType="num">
                                      <p:cBhvr>
                                        <p:cTn id="7" dur="1" fill="hold"/>
                                        <p:tgtEl>
                                          <p:spTgt spid="15364">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364">
                                            <p:txEl>
                                              <p:pRg st="1" end="1"/>
                                            </p:txEl>
                                          </p:spTgt>
                                        </p:tgtEl>
                                        <p:attrNameLst>
                                          <p:attrName>style.visibility</p:attrName>
                                        </p:attrNameLst>
                                      </p:cBhvr>
                                      <p:to>
                                        <p:strVal val="visible"/>
                                      </p:to>
                                    </p:set>
                                    <p:anim to="" calcmode="lin" valueType="num">
                                      <p:cBhvr>
                                        <p:cTn id="12" dur="1" fill="hold"/>
                                        <p:tgtEl>
                                          <p:spTgt spid="1536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5364">
                                            <p:txEl>
                                              <p:pRg st="2" end="2"/>
                                            </p:txEl>
                                          </p:spTgt>
                                        </p:tgtEl>
                                        <p:attrNameLst>
                                          <p:attrName>style.visibility</p:attrName>
                                        </p:attrNameLst>
                                      </p:cBhvr>
                                      <p:to>
                                        <p:strVal val="visible"/>
                                      </p:to>
                                    </p:set>
                                    <p:anim to="" calcmode="lin" valueType="num">
                                      <p:cBhvr>
                                        <p:cTn id="17" dur="1" fill="hold"/>
                                        <p:tgtEl>
                                          <p:spTgt spid="15364">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5364">
                                            <p:txEl>
                                              <p:pRg st="3" end="3"/>
                                            </p:txEl>
                                          </p:spTgt>
                                        </p:tgtEl>
                                        <p:attrNameLst>
                                          <p:attrName>style.visibility</p:attrName>
                                        </p:attrNameLst>
                                      </p:cBhvr>
                                      <p:to>
                                        <p:strVal val="visible"/>
                                      </p:to>
                                    </p:set>
                                    <p:anim to="" calcmode="lin" valueType="num">
                                      <p:cBhvr>
                                        <p:cTn id="22" dur="1" fill="hold"/>
                                        <p:tgtEl>
                                          <p:spTgt spid="15364">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5364">
                                            <p:txEl>
                                              <p:pRg st="5" end="5"/>
                                            </p:txEl>
                                          </p:spTgt>
                                        </p:tgtEl>
                                        <p:attrNameLst>
                                          <p:attrName>style.visibility</p:attrName>
                                        </p:attrNameLst>
                                      </p:cBhvr>
                                      <p:to>
                                        <p:strVal val="visible"/>
                                      </p:to>
                                    </p:set>
                                    <p:anim to="" calcmode="lin" valueType="num">
                                      <p:cBhvr>
                                        <p:cTn id="27" dur="1" fill="hold"/>
                                        <p:tgtEl>
                                          <p:spTgt spid="1536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1FCF5E9F-3067-4B61-A692-A05B581E8DCD}"/>
              </a:ext>
            </a:extLst>
          </p:cNvPr>
          <p:cNvGrpSpPr>
            <a:grpSpLocks/>
          </p:cNvGrpSpPr>
          <p:nvPr/>
        </p:nvGrpSpPr>
        <p:grpSpPr bwMode="auto">
          <a:xfrm>
            <a:off x="381000" y="0"/>
            <a:ext cx="5715000" cy="3200400"/>
            <a:chOff x="0" y="0"/>
            <a:chExt cx="4572000" cy="3200400"/>
          </a:xfrm>
        </p:grpSpPr>
        <p:pic>
          <p:nvPicPr>
            <p:cNvPr id="17420" name="Picture 3">
              <a:extLst>
                <a:ext uri="{FF2B5EF4-FFF2-40B4-BE49-F238E27FC236}">
                  <a16:creationId xmlns:a16="http://schemas.microsoft.com/office/drawing/2014/main" id="{2844CA3F-D1C4-404F-B514-99B358228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4A45FC7-EABF-41FE-A5C8-447ED58A56BE}"/>
                </a:ext>
              </a:extLst>
            </p:cNvPr>
            <p:cNvSpPr/>
            <p:nvPr/>
          </p:nvSpPr>
          <p:spPr>
            <a:xfrm>
              <a:off x="2438400" y="2438400"/>
              <a:ext cx="20574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Đậu</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nành</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3" name="Group 12">
            <a:extLst>
              <a:ext uri="{FF2B5EF4-FFF2-40B4-BE49-F238E27FC236}">
                <a16:creationId xmlns:a16="http://schemas.microsoft.com/office/drawing/2014/main" id="{74A751DE-AF7D-4DFD-ACB1-4AFDE57DFA4E}"/>
              </a:ext>
            </a:extLst>
          </p:cNvPr>
          <p:cNvGrpSpPr>
            <a:grpSpLocks/>
          </p:cNvGrpSpPr>
          <p:nvPr/>
        </p:nvGrpSpPr>
        <p:grpSpPr bwMode="auto">
          <a:xfrm>
            <a:off x="6181725" y="0"/>
            <a:ext cx="5705475" cy="3200400"/>
            <a:chOff x="4657062" y="0"/>
            <a:chExt cx="4486938" cy="3200400"/>
          </a:xfrm>
        </p:grpSpPr>
        <p:pic>
          <p:nvPicPr>
            <p:cNvPr id="17418" name="Picture 4">
              <a:extLst>
                <a:ext uri="{FF2B5EF4-FFF2-40B4-BE49-F238E27FC236}">
                  <a16:creationId xmlns:a16="http://schemas.microsoft.com/office/drawing/2014/main" id="{F75CA242-90D4-494D-8F93-ECA660BE8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062" y="0"/>
              <a:ext cx="44869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D4F9533-03EE-4B57-B655-A27E216131B4}"/>
                </a:ext>
              </a:extLst>
            </p:cNvPr>
            <p:cNvSpPr/>
            <p:nvPr/>
          </p:nvSpPr>
          <p:spPr>
            <a:xfrm>
              <a:off x="7086550" y="2438400"/>
              <a:ext cx="205745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Thịt</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lợn</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4" name="Group 13">
            <a:extLst>
              <a:ext uri="{FF2B5EF4-FFF2-40B4-BE49-F238E27FC236}">
                <a16:creationId xmlns:a16="http://schemas.microsoft.com/office/drawing/2014/main" id="{07891B08-9DC1-4F8B-BE9C-D8EDB7BB30AC}"/>
              </a:ext>
            </a:extLst>
          </p:cNvPr>
          <p:cNvGrpSpPr>
            <a:grpSpLocks/>
          </p:cNvGrpSpPr>
          <p:nvPr/>
        </p:nvGrpSpPr>
        <p:grpSpPr bwMode="auto">
          <a:xfrm>
            <a:off x="381000" y="3332163"/>
            <a:ext cx="5578475" cy="3525837"/>
            <a:chOff x="0" y="3332921"/>
            <a:chExt cx="4435999" cy="3525079"/>
          </a:xfrm>
        </p:grpSpPr>
        <p:pic>
          <p:nvPicPr>
            <p:cNvPr id="17416" name="Picture 5">
              <a:extLst>
                <a:ext uri="{FF2B5EF4-FFF2-40B4-BE49-F238E27FC236}">
                  <a16:creationId xmlns:a16="http://schemas.microsoft.com/office/drawing/2014/main" id="{2E631789-66A0-48EF-AD22-E4C719E53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2921"/>
              <a:ext cx="4435999" cy="352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39AE3C81-F522-4D6B-BFFC-110B1F081E7D}"/>
                </a:ext>
              </a:extLst>
            </p:cNvPr>
            <p:cNvSpPr/>
            <p:nvPr/>
          </p:nvSpPr>
          <p:spPr>
            <a:xfrm>
              <a:off x="2361911" y="6096164"/>
              <a:ext cx="2057677" cy="7618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Trứng</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gà</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5" name="Group 14">
            <a:extLst>
              <a:ext uri="{FF2B5EF4-FFF2-40B4-BE49-F238E27FC236}">
                <a16:creationId xmlns:a16="http://schemas.microsoft.com/office/drawing/2014/main" id="{33C8A836-6495-4A2C-A99F-6E7D7356FCAA}"/>
              </a:ext>
            </a:extLst>
          </p:cNvPr>
          <p:cNvGrpSpPr>
            <a:grpSpLocks/>
          </p:cNvGrpSpPr>
          <p:nvPr/>
        </p:nvGrpSpPr>
        <p:grpSpPr bwMode="auto">
          <a:xfrm>
            <a:off x="6108700" y="3276600"/>
            <a:ext cx="5799138" cy="3581400"/>
            <a:chOff x="4585335" y="3276600"/>
            <a:chExt cx="4558665" cy="3581400"/>
          </a:xfrm>
        </p:grpSpPr>
        <p:pic>
          <p:nvPicPr>
            <p:cNvPr id="17414" name="Picture 6">
              <a:extLst>
                <a:ext uri="{FF2B5EF4-FFF2-40B4-BE49-F238E27FC236}">
                  <a16:creationId xmlns:a16="http://schemas.microsoft.com/office/drawing/2014/main" id="{35D722B7-5B0B-4C0E-8E87-E93729B31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335" y="3276600"/>
              <a:ext cx="455866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53F25A0-CAE5-4735-ACBD-C40DFD55E8F1}"/>
                </a:ext>
              </a:extLst>
            </p:cNvPr>
            <p:cNvSpPr/>
            <p:nvPr/>
          </p:nvSpPr>
          <p:spPr>
            <a:xfrm>
              <a:off x="7087422" y="6096000"/>
              <a:ext cx="2056578"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Vịt</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quay</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BD58F804-920D-4AA7-B75E-8BE944631554}"/>
              </a:ext>
            </a:extLst>
          </p:cNvPr>
          <p:cNvGrpSpPr>
            <a:grpSpLocks/>
          </p:cNvGrpSpPr>
          <p:nvPr/>
        </p:nvGrpSpPr>
        <p:grpSpPr bwMode="auto">
          <a:xfrm>
            <a:off x="152400" y="0"/>
            <a:ext cx="6019800" cy="3276600"/>
            <a:chOff x="0" y="0"/>
            <a:chExt cx="4648200" cy="3276600"/>
          </a:xfrm>
        </p:grpSpPr>
        <p:pic>
          <p:nvPicPr>
            <p:cNvPr id="18444" name="Picture 3">
              <a:extLst>
                <a:ext uri="{FF2B5EF4-FFF2-40B4-BE49-F238E27FC236}">
                  <a16:creationId xmlns:a16="http://schemas.microsoft.com/office/drawing/2014/main" id="{3EF61405-394F-4230-98A2-3DB0915A5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AC6293E-3BF4-404B-8B60-4E6C8008F1D3}"/>
                </a:ext>
              </a:extLst>
            </p:cNvPr>
            <p:cNvSpPr/>
            <p:nvPr/>
          </p:nvSpPr>
          <p:spPr>
            <a:xfrm>
              <a:off x="2591322" y="2514600"/>
              <a:ext cx="2056878"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Cá</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grpSp>
      <p:grpSp>
        <p:nvGrpSpPr>
          <p:cNvPr id="3" name="Group 14">
            <a:extLst>
              <a:ext uri="{FF2B5EF4-FFF2-40B4-BE49-F238E27FC236}">
                <a16:creationId xmlns:a16="http://schemas.microsoft.com/office/drawing/2014/main" id="{2202361B-EADC-4A73-9E43-7F424A9C602F}"/>
              </a:ext>
            </a:extLst>
          </p:cNvPr>
          <p:cNvGrpSpPr>
            <a:grpSpLocks/>
          </p:cNvGrpSpPr>
          <p:nvPr/>
        </p:nvGrpSpPr>
        <p:grpSpPr bwMode="auto">
          <a:xfrm>
            <a:off x="6172200" y="3303588"/>
            <a:ext cx="5791200" cy="3581400"/>
            <a:chOff x="4724400" y="3276600"/>
            <a:chExt cx="4419600" cy="3581400"/>
          </a:xfrm>
        </p:grpSpPr>
        <p:pic>
          <p:nvPicPr>
            <p:cNvPr id="18442" name="Picture 6">
              <a:extLst>
                <a:ext uri="{FF2B5EF4-FFF2-40B4-BE49-F238E27FC236}">
                  <a16:creationId xmlns:a16="http://schemas.microsoft.com/office/drawing/2014/main" id="{8179CD7B-FE64-4C71-8320-D2E9B98A4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766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BB28D4F-C32A-41CD-A655-BBE688C3A3EC}"/>
                </a:ext>
              </a:extLst>
            </p:cNvPr>
            <p:cNvSpPr/>
            <p:nvPr/>
          </p:nvSpPr>
          <p:spPr>
            <a:xfrm>
              <a:off x="7086851" y="6096000"/>
              <a:ext cx="2057149"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Thịt</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bò</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4" name="Group 13">
            <a:extLst>
              <a:ext uri="{FF2B5EF4-FFF2-40B4-BE49-F238E27FC236}">
                <a16:creationId xmlns:a16="http://schemas.microsoft.com/office/drawing/2014/main" id="{AE9903AF-99A9-47F9-ABD4-FB0A811B6201}"/>
              </a:ext>
            </a:extLst>
          </p:cNvPr>
          <p:cNvGrpSpPr>
            <a:grpSpLocks/>
          </p:cNvGrpSpPr>
          <p:nvPr/>
        </p:nvGrpSpPr>
        <p:grpSpPr bwMode="auto">
          <a:xfrm>
            <a:off x="152400" y="3276600"/>
            <a:ext cx="6019800" cy="3581400"/>
            <a:chOff x="0" y="3276601"/>
            <a:chExt cx="4648200" cy="3581400"/>
          </a:xfrm>
        </p:grpSpPr>
        <p:pic>
          <p:nvPicPr>
            <p:cNvPr id="18440" name="Picture 5">
              <a:extLst>
                <a:ext uri="{FF2B5EF4-FFF2-40B4-BE49-F238E27FC236}">
                  <a16:creationId xmlns:a16="http://schemas.microsoft.com/office/drawing/2014/main" id="{05BB568B-3CE2-471C-B7CA-10B442942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1"/>
              <a:ext cx="464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749379F-1147-4692-95C4-212261E8248B}"/>
                </a:ext>
              </a:extLst>
            </p:cNvPr>
            <p:cNvSpPr/>
            <p:nvPr/>
          </p:nvSpPr>
          <p:spPr>
            <a:xfrm>
              <a:off x="2591322" y="6096001"/>
              <a:ext cx="2056878"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Tôm</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p>
          </p:txBody>
        </p:sp>
      </p:grpSp>
      <p:grpSp>
        <p:nvGrpSpPr>
          <p:cNvPr id="5" name="Group 12">
            <a:extLst>
              <a:ext uri="{FF2B5EF4-FFF2-40B4-BE49-F238E27FC236}">
                <a16:creationId xmlns:a16="http://schemas.microsoft.com/office/drawing/2014/main" id="{8CDC440E-280D-4C1B-9EEE-0D90E94CFFCE}"/>
              </a:ext>
            </a:extLst>
          </p:cNvPr>
          <p:cNvGrpSpPr>
            <a:grpSpLocks/>
          </p:cNvGrpSpPr>
          <p:nvPr/>
        </p:nvGrpSpPr>
        <p:grpSpPr bwMode="auto">
          <a:xfrm>
            <a:off x="6248400" y="179388"/>
            <a:ext cx="5715000" cy="3048000"/>
            <a:chOff x="4800600" y="152400"/>
            <a:chExt cx="4191000" cy="3048000"/>
          </a:xfrm>
        </p:grpSpPr>
        <p:pic>
          <p:nvPicPr>
            <p:cNvPr id="18438" name="Picture 4">
              <a:extLst>
                <a:ext uri="{FF2B5EF4-FFF2-40B4-BE49-F238E27FC236}">
                  <a16:creationId xmlns:a16="http://schemas.microsoft.com/office/drawing/2014/main" id="{B8ADB187-FDEA-42C2-82E3-D09FBF043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52400"/>
              <a:ext cx="4191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EB99631-510B-4DC3-AFEB-6741A38EE157}"/>
                </a:ext>
              </a:extLst>
            </p:cNvPr>
            <p:cNvSpPr/>
            <p:nvPr/>
          </p:nvSpPr>
          <p:spPr>
            <a:xfrm>
              <a:off x="6934518" y="2438400"/>
              <a:ext cx="2057082"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Đậuphụ</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4)">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heel(4)">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9A404DDD-F0AE-48B4-8594-B0AD41406E8C}"/>
              </a:ext>
            </a:extLst>
          </p:cNvPr>
          <p:cNvGrpSpPr>
            <a:grpSpLocks/>
          </p:cNvGrpSpPr>
          <p:nvPr/>
        </p:nvGrpSpPr>
        <p:grpSpPr bwMode="auto">
          <a:xfrm>
            <a:off x="255588" y="228600"/>
            <a:ext cx="5688012" cy="2971800"/>
            <a:chOff x="228600" y="228600"/>
            <a:chExt cx="4191000" cy="2971800"/>
          </a:xfrm>
        </p:grpSpPr>
        <p:pic>
          <p:nvPicPr>
            <p:cNvPr id="19468" name="Picture 3">
              <a:extLst>
                <a:ext uri="{FF2B5EF4-FFF2-40B4-BE49-F238E27FC236}">
                  <a16:creationId xmlns:a16="http://schemas.microsoft.com/office/drawing/2014/main" id="{AE55254D-EA25-4B10-8350-53B3D94F6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191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D07EEC2C-BF79-4ED7-A8C7-D98EADF60B7E}"/>
                </a:ext>
              </a:extLst>
            </p:cNvPr>
            <p:cNvSpPr/>
            <p:nvPr/>
          </p:nvSpPr>
          <p:spPr>
            <a:xfrm>
              <a:off x="2362115" y="2438400"/>
              <a:ext cx="2057485"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Mỡ</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lợn</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3" name="Group 14">
            <a:extLst>
              <a:ext uri="{FF2B5EF4-FFF2-40B4-BE49-F238E27FC236}">
                <a16:creationId xmlns:a16="http://schemas.microsoft.com/office/drawing/2014/main" id="{134BCB5B-9F2B-4FBE-9580-7802B32EF7F4}"/>
              </a:ext>
            </a:extLst>
          </p:cNvPr>
          <p:cNvGrpSpPr>
            <a:grpSpLocks/>
          </p:cNvGrpSpPr>
          <p:nvPr/>
        </p:nvGrpSpPr>
        <p:grpSpPr bwMode="auto">
          <a:xfrm>
            <a:off x="228600" y="3276600"/>
            <a:ext cx="5791200" cy="3581400"/>
            <a:chOff x="228600" y="3276600"/>
            <a:chExt cx="4267200" cy="3581400"/>
          </a:xfrm>
        </p:grpSpPr>
        <p:pic>
          <p:nvPicPr>
            <p:cNvPr id="19466" name="Picture 5">
              <a:extLst>
                <a:ext uri="{FF2B5EF4-FFF2-40B4-BE49-F238E27FC236}">
                  <a16:creationId xmlns:a16="http://schemas.microsoft.com/office/drawing/2014/main" id="{227871DA-E49A-4F94-9895-52FC255C9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76600"/>
              <a:ext cx="413708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76185778-BFA7-4040-9E76-396BB6596FC8}"/>
                </a:ext>
              </a:extLst>
            </p:cNvPr>
            <p:cNvSpPr/>
            <p:nvPr/>
          </p:nvSpPr>
          <p:spPr>
            <a:xfrm>
              <a:off x="1828800" y="6096000"/>
              <a:ext cx="26670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Dầu</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thực</a:t>
              </a:r>
              <a:r>
                <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vật</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4" name="Group 15">
            <a:extLst>
              <a:ext uri="{FF2B5EF4-FFF2-40B4-BE49-F238E27FC236}">
                <a16:creationId xmlns:a16="http://schemas.microsoft.com/office/drawing/2014/main" id="{D8550F44-0428-40EE-8DCA-691DC2B3D5ED}"/>
              </a:ext>
            </a:extLst>
          </p:cNvPr>
          <p:cNvGrpSpPr>
            <a:grpSpLocks/>
          </p:cNvGrpSpPr>
          <p:nvPr/>
        </p:nvGrpSpPr>
        <p:grpSpPr bwMode="auto">
          <a:xfrm>
            <a:off x="6172200" y="3276600"/>
            <a:ext cx="5791200" cy="3581400"/>
            <a:chOff x="4648200" y="3276600"/>
            <a:chExt cx="4191000" cy="3581400"/>
          </a:xfrm>
        </p:grpSpPr>
        <p:pic>
          <p:nvPicPr>
            <p:cNvPr id="19464" name="Picture 7">
              <a:extLst>
                <a:ext uri="{FF2B5EF4-FFF2-40B4-BE49-F238E27FC236}">
                  <a16:creationId xmlns:a16="http://schemas.microsoft.com/office/drawing/2014/main" id="{FE94658A-A549-465C-A120-3139800CBD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6600"/>
              <a:ext cx="4191000" cy="330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91687B0-DCBB-40F0-8922-C5C16680D0A1}"/>
                </a:ext>
              </a:extLst>
            </p:cNvPr>
            <p:cNvSpPr/>
            <p:nvPr/>
          </p:nvSpPr>
          <p:spPr>
            <a:xfrm>
              <a:off x="7163030" y="6096000"/>
              <a:ext cx="1600346"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Dừa</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grpSp>
        <p:nvGrpSpPr>
          <p:cNvPr id="5" name="Group 13">
            <a:extLst>
              <a:ext uri="{FF2B5EF4-FFF2-40B4-BE49-F238E27FC236}">
                <a16:creationId xmlns:a16="http://schemas.microsoft.com/office/drawing/2014/main" id="{8759C018-CC4D-4974-9E11-7642E496F320}"/>
              </a:ext>
            </a:extLst>
          </p:cNvPr>
          <p:cNvGrpSpPr>
            <a:grpSpLocks/>
          </p:cNvGrpSpPr>
          <p:nvPr/>
        </p:nvGrpSpPr>
        <p:grpSpPr bwMode="auto">
          <a:xfrm>
            <a:off x="6172200" y="152400"/>
            <a:ext cx="5791200" cy="3048000"/>
            <a:chOff x="4648200" y="152400"/>
            <a:chExt cx="4191000" cy="3048000"/>
          </a:xfrm>
        </p:grpSpPr>
        <p:pic>
          <p:nvPicPr>
            <p:cNvPr id="19462" name="Picture 4">
              <a:extLst>
                <a:ext uri="{FF2B5EF4-FFF2-40B4-BE49-F238E27FC236}">
                  <a16:creationId xmlns:a16="http://schemas.microsoft.com/office/drawing/2014/main" id="{F8FBD49D-01BE-45D1-BA8A-0D592BD48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2400"/>
              <a:ext cx="4191000" cy="3045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188C86E-A450-4261-8AAC-5D7396CC3983}"/>
                </a:ext>
              </a:extLst>
            </p:cNvPr>
            <p:cNvSpPr/>
            <p:nvPr/>
          </p:nvSpPr>
          <p:spPr>
            <a:xfrm>
              <a:off x="7314678" y="2438400"/>
              <a:ext cx="1524522"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Lạc</a:t>
              </a:r>
              <a:endParaRPr kumimoji="0" lang="en-US" sz="36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BD6AD17-705A-42DC-9ADC-E0699C6F985E}"/>
              </a:ext>
            </a:extLst>
          </p:cNvPr>
          <p:cNvGrpSpPr>
            <a:grpSpLocks/>
          </p:cNvGrpSpPr>
          <p:nvPr/>
        </p:nvGrpSpPr>
        <p:grpSpPr bwMode="auto">
          <a:xfrm>
            <a:off x="152400" y="228600"/>
            <a:ext cx="11887200" cy="6629400"/>
            <a:chOff x="304800" y="1143000"/>
            <a:chExt cx="8458200" cy="5257800"/>
          </a:xfrm>
        </p:grpSpPr>
        <p:pic>
          <p:nvPicPr>
            <p:cNvPr id="20483" name="Picture 3">
              <a:extLst>
                <a:ext uri="{FF2B5EF4-FFF2-40B4-BE49-F238E27FC236}">
                  <a16:creationId xmlns:a16="http://schemas.microsoft.com/office/drawing/2014/main" id="{B13ED59E-7592-4DA5-A11B-FAF515C33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19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a:extLst>
                <a:ext uri="{FF2B5EF4-FFF2-40B4-BE49-F238E27FC236}">
                  <a16:creationId xmlns:a16="http://schemas.microsoft.com/office/drawing/2014/main" id="{2A647125-EDD1-4ABF-9032-C5089BBC4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03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61D07D2-6298-4B11-B036-DAC4BFE0D87A}"/>
                </a:ext>
              </a:extLst>
            </p:cNvPr>
            <p:cNvSpPr/>
            <p:nvPr/>
          </p:nvSpPr>
          <p:spPr>
            <a:xfrm>
              <a:off x="3429183" y="5639074"/>
              <a:ext cx="2056942" cy="7617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Vừng</a:t>
              </a:r>
              <a:endParaRPr kumimoji="0" lang="en-US" sz="40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0A5EE2E8-8A94-410F-8DC8-A4C9C732E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11658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DFDAA4DB-67DD-441E-AFE3-DA5050958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11887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_rels/theme6.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ibvcvpg">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iel">
  <a:themeElements>
    <a:clrScheme name="Custom 3">
      <a:dk1>
        <a:srgbClr val="FFFF00"/>
      </a:dk1>
      <a:lt1>
        <a:sysClr val="window" lastClr="FFFFFF"/>
      </a:lt1>
      <a:dk2>
        <a:srgbClr val="666666"/>
      </a:dk2>
      <a:lt2>
        <a:srgbClr val="FFD7E8"/>
      </a:lt2>
      <a:accent1>
        <a:srgbClr val="FF87BA"/>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7.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89</TotalTime>
  <Words>4630</Words>
  <Application>Microsoft Office PowerPoint</Application>
  <PresentationFormat>Widescreen</PresentationFormat>
  <Paragraphs>747</Paragraphs>
  <Slides>104</Slides>
  <Notes>40</Notes>
  <HiddenSlides>0</HiddenSlides>
  <MMClips>0</MMClips>
  <ScaleCrop>false</ScaleCrop>
  <HeadingPairs>
    <vt:vector size="8" baseType="variant">
      <vt:variant>
        <vt:lpstr>Fonts Used</vt:lpstr>
      </vt:variant>
      <vt:variant>
        <vt:i4>23</vt:i4>
      </vt:variant>
      <vt:variant>
        <vt:lpstr>Theme</vt:lpstr>
      </vt:variant>
      <vt:variant>
        <vt:i4>8</vt:i4>
      </vt:variant>
      <vt:variant>
        <vt:lpstr>Embedded OLE Servers</vt:lpstr>
      </vt:variant>
      <vt:variant>
        <vt:i4>1</vt:i4>
      </vt:variant>
      <vt:variant>
        <vt:lpstr>Slide Titles</vt:lpstr>
      </vt:variant>
      <vt:variant>
        <vt:i4>104</vt:i4>
      </vt:variant>
    </vt:vector>
  </HeadingPairs>
  <TitlesOfParts>
    <vt:vector size="136" baseType="lpstr">
      <vt:lpstr>Garamond</vt:lpstr>
      <vt:lpstr>Times New Roman</vt:lpstr>
      <vt:lpstr>HP001 4 hàng</vt:lpstr>
      <vt:lpstr>Cambria Math</vt:lpstr>
      <vt:lpstr>Comic Sans MS</vt:lpstr>
      <vt:lpstr>Arima Madurai Black</vt:lpstr>
      <vt:lpstr>UTM Cooper Black</vt:lpstr>
      <vt:lpstr>Arial</vt:lpstr>
      <vt:lpstr>方正卡通简体</vt:lpstr>
      <vt:lpstr>Lobster</vt:lpstr>
      <vt:lpstr>Century Schoolbook</vt:lpstr>
      <vt:lpstr>Pacifico</vt:lpstr>
      <vt:lpstr>Calibri</vt:lpstr>
      <vt:lpstr>Microsoft YaHei</vt:lpstr>
      <vt:lpstr>Arima Madurai</vt:lpstr>
      <vt:lpstr>Microsoft YaHei</vt:lpstr>
      <vt:lpstr>OpenSans</vt:lpstr>
      <vt:lpstr>Constantia</vt:lpstr>
      <vt:lpstr>Wingdings</vt:lpstr>
      <vt:lpstr>VNI-Times</vt:lpstr>
      <vt:lpstr>DengXian</vt:lpstr>
      <vt:lpstr>.VnTime</vt:lpstr>
      <vt:lpstr>Wingdings 2</vt:lpstr>
      <vt:lpstr>Office Theme</vt:lpstr>
      <vt:lpstr>1_Office Theme</vt:lpstr>
      <vt:lpstr>Flow</vt:lpstr>
      <vt:lpstr>1_第一PPT，www.1ppt.com</vt:lpstr>
      <vt:lpstr>2_Office Theme</vt:lpstr>
      <vt:lpstr>Oriel</vt:lpstr>
      <vt:lpstr>Chủ đề của Office</vt:lpstr>
      <vt:lpstr>Default Design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2.KHÍ HẬU Ở NHỮNG NƠI CAO LẠNH QUANH NĂM</vt:lpstr>
      <vt:lpstr>PowerPoint Presentation</vt:lpstr>
      <vt:lpstr>PowerPoint Presentation</vt:lpstr>
      <vt:lpstr>PowerPoint Presentation</vt:lpstr>
      <vt:lpstr>PowerPoint Presentation</vt:lpstr>
      <vt:lpstr>PowerPoint Presentation</vt:lpstr>
      <vt:lpstr>Bài học:</vt:lpstr>
      <vt:lpstr>PowerPoint Presentation</vt:lpstr>
      <vt:lpstr> Viết bài nào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 Hường</dc:creator>
  <cp:lastModifiedBy>Example</cp:lastModifiedBy>
  <cp:revision>12</cp:revision>
  <dcterms:created xsi:type="dcterms:W3CDTF">2021-08-23T11:11:22Z</dcterms:created>
  <dcterms:modified xsi:type="dcterms:W3CDTF">2021-09-16T03:38:14Z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0x010100175E1E959DA9734FABF15E9744C39A0A</vt:lpwstr>
  </property>
</Properties>
</file>